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306" r:id="rId6"/>
    <p:sldId id="315" r:id="rId7"/>
    <p:sldId id="268" r:id="rId8"/>
    <p:sldId id="316" r:id="rId9"/>
    <p:sldId id="274" r:id="rId10"/>
    <p:sldId id="317" r:id="rId11"/>
    <p:sldId id="325" r:id="rId12"/>
    <p:sldId id="319" r:id="rId13"/>
    <p:sldId id="322" r:id="rId14"/>
    <p:sldId id="307" r:id="rId15"/>
    <p:sldId id="271" r:id="rId16"/>
    <p:sldId id="314" r:id="rId17"/>
    <p:sldId id="308" r:id="rId18"/>
    <p:sldId id="339" r:id="rId19"/>
    <p:sldId id="337" r:id="rId20"/>
    <p:sldId id="338" r:id="rId21"/>
    <p:sldId id="326" r:id="rId22"/>
    <p:sldId id="340" r:id="rId23"/>
    <p:sldId id="334" r:id="rId24"/>
    <p:sldId id="270" r:id="rId25"/>
    <p:sldId id="283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fortaa" panose="020B0604020202020204" charset="0"/>
      <p:regular r:id="rId33"/>
      <p:bold r:id="rId34"/>
    </p:embeddedFont>
    <p:embeddedFont>
      <p:font typeface="Permanent Marker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6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8325BC-279D-4486-BD5C-BE4CFBAD1520}">
  <a:tblStyle styleId="{498325BC-279D-4486-BD5C-BE4CFBAD1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11" autoAdjust="0"/>
  </p:normalViewPr>
  <p:slideViewPr>
    <p:cSldViewPr snapToGrid="0">
      <p:cViewPr varScale="1">
        <p:scale>
          <a:sx n="89" d="100"/>
          <a:sy n="89" d="100"/>
        </p:scale>
        <p:origin x="620" y="60"/>
      </p:cViewPr>
      <p:guideLst>
        <p:guide orient="horz" pos="5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8" name="Google Shape;57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g1116b58ba7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Google Shape;6628;g1116b58ba7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4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789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01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86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6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g1116b58ba79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6" name="Google Shape;6456;g1116b58ba79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03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5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974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15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1119b92613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1119b92613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839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7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43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g1116b58ba79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6" name="Google Shape;6456;g1116b58ba79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262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5" name="Google Shape;6435;g1116b58ba79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6" name="Google Shape;6436;g1116b58ba79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g1116b58ba79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3" name="Google Shape;7083;g1116b58ba79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gd1cba08966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Google Shape;6027;gd1cba08966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78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54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g1116b58ba7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Google Shape;6628;g1116b58ba7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adian Recipes Workshop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oogle Shape;32;p2"/>
          <p:cNvGrpSpPr/>
          <p:nvPr/>
        </p:nvGrpSpPr>
        <p:grpSpPr>
          <a:xfrm>
            <a:off x="-306400" y="4873700"/>
            <a:ext cx="10718550" cy="117400"/>
            <a:chOff x="-295125" y="5026100"/>
            <a:chExt cx="10718550" cy="117400"/>
          </a:xfrm>
        </p:grpSpPr>
        <p:sp>
          <p:nvSpPr>
            <p:cNvPr id="33" name="Google Shape;33;p2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35" name="Google Shape;35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2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66" name="Google Shape;66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67" name="Google Shape;67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81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" name="Google Shape;96;p2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97" name="Google Shape;97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8" name="Google Shape;98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7" name="Google Shape;127;p2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" name="Google Shape;142;p2"/>
          <p:cNvGrpSpPr/>
          <p:nvPr/>
        </p:nvGrpSpPr>
        <p:grpSpPr>
          <a:xfrm>
            <a:off x="-152450" y="178825"/>
            <a:ext cx="9504988" cy="86625"/>
            <a:chOff x="-180675" y="4763425"/>
            <a:chExt cx="9504988" cy="86625"/>
          </a:xfrm>
        </p:grpSpPr>
        <p:sp>
          <p:nvSpPr>
            <p:cNvPr id="143" name="Google Shape;143;p2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2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2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60" name="Google Shape;160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2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75" name="Google Shape;175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2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90" name="Google Shape;190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" name="Google Shape;204;p2"/>
          <p:cNvSpPr/>
          <p:nvPr/>
        </p:nvSpPr>
        <p:spPr>
          <a:xfrm rot="717602">
            <a:off x="91507" y="3316024"/>
            <a:ext cx="1139708" cy="1002363"/>
          </a:xfrm>
          <a:custGeom>
            <a:avLst/>
            <a:gdLst/>
            <a:ahLst/>
            <a:cxnLst/>
            <a:rect l="l" t="t" r="r" b="b"/>
            <a:pathLst>
              <a:path w="49670" h="43689" extrusionOk="0">
                <a:moveTo>
                  <a:pt x="6772" y="867"/>
                </a:moveTo>
                <a:cubicBezTo>
                  <a:pt x="7139" y="1401"/>
                  <a:pt x="6905" y="1935"/>
                  <a:pt x="6939" y="2469"/>
                </a:cubicBezTo>
                <a:cubicBezTo>
                  <a:pt x="6972" y="2936"/>
                  <a:pt x="6639" y="3536"/>
                  <a:pt x="7272" y="3736"/>
                </a:cubicBezTo>
                <a:cubicBezTo>
                  <a:pt x="7347" y="3763"/>
                  <a:pt x="7414" y="3774"/>
                  <a:pt x="7475" y="3774"/>
                </a:cubicBezTo>
                <a:cubicBezTo>
                  <a:pt x="7876" y="3774"/>
                  <a:pt x="7999" y="3259"/>
                  <a:pt x="8173" y="2969"/>
                </a:cubicBezTo>
                <a:cubicBezTo>
                  <a:pt x="8707" y="2268"/>
                  <a:pt x="9341" y="1768"/>
                  <a:pt x="10108" y="1401"/>
                </a:cubicBezTo>
                <a:cubicBezTo>
                  <a:pt x="10241" y="1312"/>
                  <a:pt x="10404" y="1208"/>
                  <a:pt x="10567" y="1208"/>
                </a:cubicBezTo>
                <a:cubicBezTo>
                  <a:pt x="10649" y="1208"/>
                  <a:pt x="10730" y="1234"/>
                  <a:pt x="10808" y="1301"/>
                </a:cubicBezTo>
                <a:cubicBezTo>
                  <a:pt x="11075" y="1535"/>
                  <a:pt x="10875" y="1768"/>
                  <a:pt x="10775" y="2035"/>
                </a:cubicBezTo>
                <a:cubicBezTo>
                  <a:pt x="10441" y="3036"/>
                  <a:pt x="9741" y="3936"/>
                  <a:pt x="9841" y="5104"/>
                </a:cubicBezTo>
                <a:cubicBezTo>
                  <a:pt x="9908" y="5437"/>
                  <a:pt x="9574" y="5304"/>
                  <a:pt x="9407" y="5371"/>
                </a:cubicBezTo>
                <a:cubicBezTo>
                  <a:pt x="7573" y="5738"/>
                  <a:pt x="6005" y="6605"/>
                  <a:pt x="4904" y="8106"/>
                </a:cubicBezTo>
                <a:cubicBezTo>
                  <a:pt x="4786" y="8295"/>
                  <a:pt x="4684" y="8384"/>
                  <a:pt x="4529" y="8384"/>
                </a:cubicBezTo>
                <a:cubicBezTo>
                  <a:pt x="4464" y="8384"/>
                  <a:pt x="4391" y="8369"/>
                  <a:pt x="4304" y="8339"/>
                </a:cubicBezTo>
                <a:cubicBezTo>
                  <a:pt x="3436" y="8039"/>
                  <a:pt x="2536" y="7706"/>
                  <a:pt x="1735" y="7205"/>
                </a:cubicBezTo>
                <a:cubicBezTo>
                  <a:pt x="935" y="6705"/>
                  <a:pt x="701" y="6004"/>
                  <a:pt x="1035" y="5104"/>
                </a:cubicBezTo>
                <a:cubicBezTo>
                  <a:pt x="1235" y="4603"/>
                  <a:pt x="1435" y="4103"/>
                  <a:pt x="1735" y="3669"/>
                </a:cubicBezTo>
                <a:cubicBezTo>
                  <a:pt x="2063" y="3177"/>
                  <a:pt x="2311" y="2927"/>
                  <a:pt x="2553" y="2927"/>
                </a:cubicBezTo>
                <a:cubicBezTo>
                  <a:pt x="2803" y="2927"/>
                  <a:pt x="3048" y="3194"/>
                  <a:pt x="3370" y="3736"/>
                </a:cubicBezTo>
                <a:cubicBezTo>
                  <a:pt x="3603" y="4170"/>
                  <a:pt x="3803" y="4570"/>
                  <a:pt x="4103" y="4937"/>
                </a:cubicBezTo>
                <a:cubicBezTo>
                  <a:pt x="4285" y="5209"/>
                  <a:pt x="4384" y="5618"/>
                  <a:pt x="4724" y="5618"/>
                </a:cubicBezTo>
                <a:cubicBezTo>
                  <a:pt x="4759" y="5618"/>
                  <a:pt x="4797" y="5614"/>
                  <a:pt x="4837" y="5604"/>
                </a:cubicBezTo>
                <a:cubicBezTo>
                  <a:pt x="5304" y="5537"/>
                  <a:pt x="5271" y="5070"/>
                  <a:pt x="5304" y="4737"/>
                </a:cubicBezTo>
                <a:cubicBezTo>
                  <a:pt x="5471" y="3936"/>
                  <a:pt x="5605" y="3169"/>
                  <a:pt x="5805" y="2402"/>
                </a:cubicBezTo>
                <a:cubicBezTo>
                  <a:pt x="5971" y="1835"/>
                  <a:pt x="6205" y="1234"/>
                  <a:pt x="6772" y="867"/>
                </a:cubicBezTo>
                <a:close/>
                <a:moveTo>
                  <a:pt x="9347" y="6060"/>
                </a:moveTo>
                <a:cubicBezTo>
                  <a:pt x="9474" y="6060"/>
                  <a:pt x="9588" y="6114"/>
                  <a:pt x="9641" y="6271"/>
                </a:cubicBezTo>
                <a:cubicBezTo>
                  <a:pt x="9741" y="6538"/>
                  <a:pt x="9541" y="6638"/>
                  <a:pt x="9307" y="6738"/>
                </a:cubicBezTo>
                <a:cubicBezTo>
                  <a:pt x="7873" y="7172"/>
                  <a:pt x="6572" y="8006"/>
                  <a:pt x="5204" y="9173"/>
                </a:cubicBezTo>
                <a:cubicBezTo>
                  <a:pt x="5598" y="7960"/>
                  <a:pt x="8184" y="6069"/>
                  <a:pt x="9190" y="6069"/>
                </a:cubicBezTo>
                <a:cubicBezTo>
                  <a:pt x="9207" y="6069"/>
                  <a:pt x="9224" y="6070"/>
                  <a:pt x="9240" y="6071"/>
                </a:cubicBezTo>
                <a:cubicBezTo>
                  <a:pt x="9276" y="6064"/>
                  <a:pt x="9312" y="6060"/>
                  <a:pt x="9347" y="6060"/>
                </a:cubicBezTo>
                <a:close/>
                <a:moveTo>
                  <a:pt x="15802" y="14128"/>
                </a:moveTo>
                <a:cubicBezTo>
                  <a:pt x="15975" y="14128"/>
                  <a:pt x="16128" y="14250"/>
                  <a:pt x="16312" y="14544"/>
                </a:cubicBezTo>
                <a:cubicBezTo>
                  <a:pt x="16813" y="15411"/>
                  <a:pt x="16979" y="15912"/>
                  <a:pt x="15778" y="16379"/>
                </a:cubicBezTo>
                <a:cubicBezTo>
                  <a:pt x="14244" y="17012"/>
                  <a:pt x="13143" y="18347"/>
                  <a:pt x="11976" y="19514"/>
                </a:cubicBezTo>
                <a:cubicBezTo>
                  <a:pt x="12576" y="17413"/>
                  <a:pt x="13577" y="15611"/>
                  <a:pt x="15311" y="14344"/>
                </a:cubicBezTo>
                <a:cubicBezTo>
                  <a:pt x="15506" y="14209"/>
                  <a:pt x="15661" y="14128"/>
                  <a:pt x="15802" y="14128"/>
                </a:cubicBezTo>
                <a:close/>
                <a:moveTo>
                  <a:pt x="23033" y="22547"/>
                </a:moveTo>
                <a:cubicBezTo>
                  <a:pt x="23109" y="22547"/>
                  <a:pt x="23200" y="22592"/>
                  <a:pt x="23317" y="22683"/>
                </a:cubicBezTo>
                <a:cubicBezTo>
                  <a:pt x="23784" y="23017"/>
                  <a:pt x="24285" y="23283"/>
                  <a:pt x="24785" y="23684"/>
                </a:cubicBezTo>
                <a:cubicBezTo>
                  <a:pt x="23117" y="24551"/>
                  <a:pt x="22817" y="26252"/>
                  <a:pt x="22083" y="27987"/>
                </a:cubicBezTo>
                <a:cubicBezTo>
                  <a:pt x="21883" y="26052"/>
                  <a:pt x="22150" y="24418"/>
                  <a:pt x="22750" y="22883"/>
                </a:cubicBezTo>
                <a:cubicBezTo>
                  <a:pt x="22832" y="22659"/>
                  <a:pt x="22913" y="22547"/>
                  <a:pt x="23033" y="22547"/>
                </a:cubicBezTo>
                <a:close/>
                <a:moveTo>
                  <a:pt x="43206" y="33789"/>
                </a:moveTo>
                <a:cubicBezTo>
                  <a:pt x="43225" y="33789"/>
                  <a:pt x="43244" y="33790"/>
                  <a:pt x="43265" y="33791"/>
                </a:cubicBezTo>
                <a:cubicBezTo>
                  <a:pt x="43665" y="33858"/>
                  <a:pt x="43999" y="34091"/>
                  <a:pt x="44065" y="34525"/>
                </a:cubicBezTo>
                <a:cubicBezTo>
                  <a:pt x="44232" y="35425"/>
                  <a:pt x="42731" y="38094"/>
                  <a:pt x="41830" y="38428"/>
                </a:cubicBezTo>
                <a:cubicBezTo>
                  <a:pt x="41647" y="38494"/>
                  <a:pt x="41438" y="38561"/>
                  <a:pt x="41247" y="38561"/>
                </a:cubicBezTo>
                <a:cubicBezTo>
                  <a:pt x="41055" y="38561"/>
                  <a:pt x="40880" y="38494"/>
                  <a:pt x="40763" y="38294"/>
                </a:cubicBezTo>
                <a:cubicBezTo>
                  <a:pt x="40463" y="37861"/>
                  <a:pt x="40996" y="37727"/>
                  <a:pt x="41230" y="37460"/>
                </a:cubicBezTo>
                <a:cubicBezTo>
                  <a:pt x="42064" y="36693"/>
                  <a:pt x="42564" y="35726"/>
                  <a:pt x="42764" y="34558"/>
                </a:cubicBezTo>
                <a:cubicBezTo>
                  <a:pt x="42797" y="34236"/>
                  <a:pt x="42673" y="33789"/>
                  <a:pt x="43206" y="33789"/>
                </a:cubicBezTo>
                <a:close/>
                <a:moveTo>
                  <a:pt x="10743" y="7423"/>
                </a:moveTo>
                <a:cubicBezTo>
                  <a:pt x="10856" y="7423"/>
                  <a:pt x="10967" y="7428"/>
                  <a:pt x="11075" y="7439"/>
                </a:cubicBezTo>
                <a:cubicBezTo>
                  <a:pt x="12743" y="7606"/>
                  <a:pt x="13644" y="8773"/>
                  <a:pt x="14344" y="10174"/>
                </a:cubicBezTo>
                <a:cubicBezTo>
                  <a:pt x="14611" y="10608"/>
                  <a:pt x="14778" y="11075"/>
                  <a:pt x="14978" y="11575"/>
                </a:cubicBezTo>
                <a:cubicBezTo>
                  <a:pt x="15245" y="12142"/>
                  <a:pt x="15612" y="12709"/>
                  <a:pt x="15645" y="13276"/>
                </a:cubicBezTo>
                <a:cubicBezTo>
                  <a:pt x="15678" y="14077"/>
                  <a:pt x="14744" y="13743"/>
                  <a:pt x="14311" y="14110"/>
                </a:cubicBezTo>
                <a:cubicBezTo>
                  <a:pt x="12443" y="15711"/>
                  <a:pt x="11409" y="17780"/>
                  <a:pt x="10842" y="20115"/>
                </a:cubicBezTo>
                <a:cubicBezTo>
                  <a:pt x="10775" y="20448"/>
                  <a:pt x="10775" y="20815"/>
                  <a:pt x="11175" y="20948"/>
                </a:cubicBezTo>
                <a:cubicBezTo>
                  <a:pt x="11255" y="20973"/>
                  <a:pt x="11331" y="20984"/>
                  <a:pt x="11404" y="20984"/>
                </a:cubicBezTo>
                <a:cubicBezTo>
                  <a:pt x="11730" y="20984"/>
                  <a:pt x="11997" y="20766"/>
                  <a:pt x="12243" y="20548"/>
                </a:cubicBezTo>
                <a:cubicBezTo>
                  <a:pt x="13277" y="19514"/>
                  <a:pt x="14311" y="18447"/>
                  <a:pt x="15612" y="17613"/>
                </a:cubicBezTo>
                <a:cubicBezTo>
                  <a:pt x="16353" y="17144"/>
                  <a:pt x="16758" y="16887"/>
                  <a:pt x="17079" y="16887"/>
                </a:cubicBezTo>
                <a:cubicBezTo>
                  <a:pt x="17466" y="16887"/>
                  <a:pt x="17730" y="17259"/>
                  <a:pt x="18314" y="18080"/>
                </a:cubicBezTo>
                <a:cubicBezTo>
                  <a:pt x="19314" y="19447"/>
                  <a:pt x="20482" y="20615"/>
                  <a:pt x="21849" y="21582"/>
                </a:cubicBezTo>
                <a:cubicBezTo>
                  <a:pt x="22350" y="21949"/>
                  <a:pt x="22450" y="22216"/>
                  <a:pt x="22183" y="22783"/>
                </a:cubicBezTo>
                <a:cubicBezTo>
                  <a:pt x="21349" y="24551"/>
                  <a:pt x="21149" y="26419"/>
                  <a:pt x="21449" y="28287"/>
                </a:cubicBezTo>
                <a:cubicBezTo>
                  <a:pt x="21516" y="28721"/>
                  <a:pt x="21516" y="29288"/>
                  <a:pt x="22083" y="29321"/>
                </a:cubicBezTo>
                <a:cubicBezTo>
                  <a:pt x="22110" y="29325"/>
                  <a:pt x="22136" y="29326"/>
                  <a:pt x="22161" y="29326"/>
                </a:cubicBezTo>
                <a:cubicBezTo>
                  <a:pt x="22587" y="29326"/>
                  <a:pt x="22620" y="28801"/>
                  <a:pt x="22683" y="28454"/>
                </a:cubicBezTo>
                <a:cubicBezTo>
                  <a:pt x="23084" y="26886"/>
                  <a:pt x="23951" y="25552"/>
                  <a:pt x="24752" y="24151"/>
                </a:cubicBezTo>
                <a:cubicBezTo>
                  <a:pt x="24855" y="23944"/>
                  <a:pt x="24958" y="23853"/>
                  <a:pt x="25101" y="23853"/>
                </a:cubicBezTo>
                <a:cubicBezTo>
                  <a:pt x="25189" y="23853"/>
                  <a:pt x="25292" y="23887"/>
                  <a:pt x="25419" y="23951"/>
                </a:cubicBezTo>
                <a:cubicBezTo>
                  <a:pt x="26653" y="24584"/>
                  <a:pt x="27954" y="25218"/>
                  <a:pt x="29255" y="25785"/>
                </a:cubicBezTo>
                <a:cubicBezTo>
                  <a:pt x="29755" y="25985"/>
                  <a:pt x="29622" y="26286"/>
                  <a:pt x="29588" y="26653"/>
                </a:cubicBezTo>
                <a:cubicBezTo>
                  <a:pt x="29255" y="28420"/>
                  <a:pt x="29088" y="30155"/>
                  <a:pt x="29355" y="31956"/>
                </a:cubicBezTo>
                <a:cubicBezTo>
                  <a:pt x="29455" y="32423"/>
                  <a:pt x="29422" y="33124"/>
                  <a:pt x="30022" y="33224"/>
                </a:cubicBezTo>
                <a:cubicBezTo>
                  <a:pt x="30055" y="33227"/>
                  <a:pt x="30086" y="33229"/>
                  <a:pt x="30117" y="33229"/>
                </a:cubicBezTo>
                <a:cubicBezTo>
                  <a:pt x="30712" y="33229"/>
                  <a:pt x="30931" y="32632"/>
                  <a:pt x="31089" y="32156"/>
                </a:cubicBezTo>
                <a:cubicBezTo>
                  <a:pt x="31623" y="30655"/>
                  <a:pt x="32090" y="29154"/>
                  <a:pt x="32257" y="27253"/>
                </a:cubicBezTo>
                <a:lnTo>
                  <a:pt x="32257" y="27253"/>
                </a:lnTo>
                <a:cubicBezTo>
                  <a:pt x="30789" y="28887"/>
                  <a:pt x="30956" y="30822"/>
                  <a:pt x="30089" y="32590"/>
                </a:cubicBezTo>
                <a:cubicBezTo>
                  <a:pt x="29588" y="30322"/>
                  <a:pt x="29855" y="28287"/>
                  <a:pt x="30189" y="26219"/>
                </a:cubicBezTo>
                <a:cubicBezTo>
                  <a:pt x="32524" y="27153"/>
                  <a:pt x="34925" y="27653"/>
                  <a:pt x="37160" y="28654"/>
                </a:cubicBezTo>
                <a:cubicBezTo>
                  <a:pt x="38094" y="29088"/>
                  <a:pt x="38995" y="29555"/>
                  <a:pt x="39762" y="30222"/>
                </a:cubicBezTo>
                <a:cubicBezTo>
                  <a:pt x="42197" y="32290"/>
                  <a:pt x="41897" y="35726"/>
                  <a:pt x="38995" y="37293"/>
                </a:cubicBezTo>
                <a:cubicBezTo>
                  <a:pt x="36684" y="38588"/>
                  <a:pt x="34365" y="39175"/>
                  <a:pt x="32037" y="39175"/>
                </a:cubicBezTo>
                <a:cubicBezTo>
                  <a:pt x="29628" y="39175"/>
                  <a:pt x="27211" y="38547"/>
                  <a:pt x="24785" y="37427"/>
                </a:cubicBezTo>
                <a:cubicBezTo>
                  <a:pt x="20048" y="35225"/>
                  <a:pt x="16079" y="31856"/>
                  <a:pt x="12476" y="28054"/>
                </a:cubicBezTo>
                <a:cubicBezTo>
                  <a:pt x="11609" y="27086"/>
                  <a:pt x="10775" y="26085"/>
                  <a:pt x="9908" y="25118"/>
                </a:cubicBezTo>
                <a:cubicBezTo>
                  <a:pt x="7272" y="22349"/>
                  <a:pt x="5771" y="19047"/>
                  <a:pt x="4971" y="15344"/>
                </a:cubicBezTo>
                <a:cubicBezTo>
                  <a:pt x="4871" y="14677"/>
                  <a:pt x="4671" y="14010"/>
                  <a:pt x="4470" y="13343"/>
                </a:cubicBezTo>
                <a:cubicBezTo>
                  <a:pt x="4170" y="12409"/>
                  <a:pt x="4437" y="11608"/>
                  <a:pt x="4837" y="10841"/>
                </a:cubicBezTo>
                <a:cubicBezTo>
                  <a:pt x="5754" y="9102"/>
                  <a:pt x="8679" y="7423"/>
                  <a:pt x="10743" y="7423"/>
                </a:cubicBezTo>
                <a:close/>
                <a:moveTo>
                  <a:pt x="46709" y="33543"/>
                </a:moveTo>
                <a:cubicBezTo>
                  <a:pt x="46925" y="33543"/>
                  <a:pt x="47144" y="33584"/>
                  <a:pt x="47368" y="33691"/>
                </a:cubicBezTo>
                <a:cubicBezTo>
                  <a:pt x="47735" y="33758"/>
                  <a:pt x="47968" y="33891"/>
                  <a:pt x="48001" y="34225"/>
                </a:cubicBezTo>
                <a:cubicBezTo>
                  <a:pt x="48068" y="34625"/>
                  <a:pt x="47735" y="34692"/>
                  <a:pt x="47468" y="34792"/>
                </a:cubicBezTo>
                <a:cubicBezTo>
                  <a:pt x="46834" y="35125"/>
                  <a:pt x="45933" y="35225"/>
                  <a:pt x="45933" y="36126"/>
                </a:cubicBezTo>
                <a:cubicBezTo>
                  <a:pt x="45933" y="37093"/>
                  <a:pt x="46901" y="37160"/>
                  <a:pt x="47501" y="37560"/>
                </a:cubicBezTo>
                <a:cubicBezTo>
                  <a:pt x="47835" y="37760"/>
                  <a:pt x="48468" y="37827"/>
                  <a:pt x="48268" y="38428"/>
                </a:cubicBezTo>
                <a:cubicBezTo>
                  <a:pt x="48166" y="38733"/>
                  <a:pt x="47915" y="38802"/>
                  <a:pt x="47644" y="38802"/>
                </a:cubicBezTo>
                <a:cubicBezTo>
                  <a:pt x="47471" y="38802"/>
                  <a:pt x="47290" y="38774"/>
                  <a:pt x="47134" y="38761"/>
                </a:cubicBezTo>
                <a:cubicBezTo>
                  <a:pt x="46781" y="38710"/>
                  <a:pt x="46484" y="38681"/>
                  <a:pt x="46235" y="38681"/>
                </a:cubicBezTo>
                <a:cubicBezTo>
                  <a:pt x="45188" y="38681"/>
                  <a:pt x="44992" y="39194"/>
                  <a:pt x="45099" y="40729"/>
                </a:cubicBezTo>
                <a:cubicBezTo>
                  <a:pt x="45133" y="41196"/>
                  <a:pt x="45199" y="41630"/>
                  <a:pt x="45266" y="42130"/>
                </a:cubicBezTo>
                <a:cubicBezTo>
                  <a:pt x="45300" y="42430"/>
                  <a:pt x="45333" y="42764"/>
                  <a:pt x="44999" y="42897"/>
                </a:cubicBezTo>
                <a:cubicBezTo>
                  <a:pt x="44917" y="42925"/>
                  <a:pt x="44837" y="42937"/>
                  <a:pt x="44759" y="42937"/>
                </a:cubicBezTo>
                <a:cubicBezTo>
                  <a:pt x="44555" y="42937"/>
                  <a:pt x="44368" y="42852"/>
                  <a:pt x="44199" y="42731"/>
                </a:cubicBezTo>
                <a:cubicBezTo>
                  <a:pt x="43131" y="41963"/>
                  <a:pt x="42798" y="40763"/>
                  <a:pt x="42264" y="39628"/>
                </a:cubicBezTo>
                <a:cubicBezTo>
                  <a:pt x="42031" y="39228"/>
                  <a:pt x="42498" y="39161"/>
                  <a:pt x="42698" y="39028"/>
                </a:cubicBezTo>
                <a:cubicBezTo>
                  <a:pt x="44466" y="37460"/>
                  <a:pt x="45266" y="35692"/>
                  <a:pt x="44966" y="33891"/>
                </a:cubicBezTo>
                <a:cubicBezTo>
                  <a:pt x="45552" y="33842"/>
                  <a:pt x="46120" y="33543"/>
                  <a:pt x="46709" y="33543"/>
                </a:cubicBezTo>
                <a:close/>
                <a:moveTo>
                  <a:pt x="6877" y="1"/>
                </a:moveTo>
                <a:cubicBezTo>
                  <a:pt x="6570" y="1"/>
                  <a:pt x="6296" y="149"/>
                  <a:pt x="6005" y="367"/>
                </a:cubicBezTo>
                <a:cubicBezTo>
                  <a:pt x="5571" y="734"/>
                  <a:pt x="5304" y="1268"/>
                  <a:pt x="5104" y="1835"/>
                </a:cubicBezTo>
                <a:cubicBezTo>
                  <a:pt x="4904" y="2502"/>
                  <a:pt x="4737" y="3202"/>
                  <a:pt x="4504" y="3936"/>
                </a:cubicBezTo>
                <a:cubicBezTo>
                  <a:pt x="4003" y="3669"/>
                  <a:pt x="3903" y="3102"/>
                  <a:pt x="3603" y="2702"/>
                </a:cubicBezTo>
                <a:cubicBezTo>
                  <a:pt x="3365" y="2411"/>
                  <a:pt x="3106" y="2099"/>
                  <a:pt x="2742" y="2099"/>
                </a:cubicBezTo>
                <a:cubicBezTo>
                  <a:pt x="2648" y="2099"/>
                  <a:pt x="2546" y="2120"/>
                  <a:pt x="2436" y="2168"/>
                </a:cubicBezTo>
                <a:cubicBezTo>
                  <a:pt x="968" y="2735"/>
                  <a:pt x="501" y="4070"/>
                  <a:pt x="234" y="5404"/>
                </a:cubicBezTo>
                <a:cubicBezTo>
                  <a:pt x="1" y="6505"/>
                  <a:pt x="568" y="7439"/>
                  <a:pt x="1635" y="8006"/>
                </a:cubicBezTo>
                <a:cubicBezTo>
                  <a:pt x="2436" y="8373"/>
                  <a:pt x="3236" y="8740"/>
                  <a:pt x="4070" y="8906"/>
                </a:cubicBezTo>
                <a:cubicBezTo>
                  <a:pt x="4771" y="9040"/>
                  <a:pt x="4971" y="9340"/>
                  <a:pt x="4504" y="10007"/>
                </a:cubicBezTo>
                <a:cubicBezTo>
                  <a:pt x="3670" y="11208"/>
                  <a:pt x="3503" y="12609"/>
                  <a:pt x="3603" y="14077"/>
                </a:cubicBezTo>
                <a:cubicBezTo>
                  <a:pt x="3903" y="18513"/>
                  <a:pt x="5638" y="22349"/>
                  <a:pt x="8507" y="25685"/>
                </a:cubicBezTo>
                <a:cubicBezTo>
                  <a:pt x="12309" y="30088"/>
                  <a:pt x="16412" y="34191"/>
                  <a:pt x="21416" y="37227"/>
                </a:cubicBezTo>
                <a:cubicBezTo>
                  <a:pt x="24864" y="39312"/>
                  <a:pt x="28384" y="40589"/>
                  <a:pt x="32005" y="40589"/>
                </a:cubicBezTo>
                <a:cubicBezTo>
                  <a:pt x="34410" y="40589"/>
                  <a:pt x="36859" y="40026"/>
                  <a:pt x="39362" y="38761"/>
                </a:cubicBezTo>
                <a:cubicBezTo>
                  <a:pt x="39497" y="38684"/>
                  <a:pt x="39622" y="38629"/>
                  <a:pt x="39760" y="38629"/>
                </a:cubicBezTo>
                <a:cubicBezTo>
                  <a:pt x="39861" y="38629"/>
                  <a:pt x="39970" y="38658"/>
                  <a:pt x="40096" y="38728"/>
                </a:cubicBezTo>
                <a:cubicBezTo>
                  <a:pt x="41197" y="39362"/>
                  <a:pt x="42264" y="40029"/>
                  <a:pt x="42431" y="41463"/>
                </a:cubicBezTo>
                <a:cubicBezTo>
                  <a:pt x="42464" y="41963"/>
                  <a:pt x="42831" y="42397"/>
                  <a:pt x="43165" y="42764"/>
                </a:cubicBezTo>
                <a:cubicBezTo>
                  <a:pt x="43625" y="43275"/>
                  <a:pt x="44144" y="43689"/>
                  <a:pt x="44767" y="43689"/>
                </a:cubicBezTo>
                <a:cubicBezTo>
                  <a:pt x="44956" y="43689"/>
                  <a:pt x="45156" y="43650"/>
                  <a:pt x="45366" y="43565"/>
                </a:cubicBezTo>
                <a:cubicBezTo>
                  <a:pt x="46267" y="43198"/>
                  <a:pt x="46267" y="42364"/>
                  <a:pt x="46167" y="41530"/>
                </a:cubicBezTo>
                <a:cubicBezTo>
                  <a:pt x="46133" y="40963"/>
                  <a:pt x="45933" y="40296"/>
                  <a:pt x="46133" y="39929"/>
                </a:cubicBezTo>
                <a:cubicBezTo>
                  <a:pt x="46250" y="39730"/>
                  <a:pt x="46409" y="39666"/>
                  <a:pt x="46588" y="39666"/>
                </a:cubicBezTo>
                <a:cubicBezTo>
                  <a:pt x="46903" y="39666"/>
                  <a:pt x="47283" y="39864"/>
                  <a:pt x="47618" y="39864"/>
                </a:cubicBezTo>
                <a:cubicBezTo>
                  <a:pt x="47635" y="39864"/>
                  <a:pt x="47651" y="39863"/>
                  <a:pt x="47668" y="39862"/>
                </a:cubicBezTo>
                <a:cubicBezTo>
                  <a:pt x="48535" y="39762"/>
                  <a:pt x="49102" y="39362"/>
                  <a:pt x="49369" y="38561"/>
                </a:cubicBezTo>
                <a:cubicBezTo>
                  <a:pt x="49669" y="37760"/>
                  <a:pt x="49102" y="37360"/>
                  <a:pt x="48502" y="36960"/>
                </a:cubicBezTo>
                <a:cubicBezTo>
                  <a:pt x="48035" y="36693"/>
                  <a:pt x="47501" y="36426"/>
                  <a:pt x="46867" y="36126"/>
                </a:cubicBezTo>
                <a:cubicBezTo>
                  <a:pt x="47434" y="35892"/>
                  <a:pt x="47835" y="35726"/>
                  <a:pt x="48202" y="35459"/>
                </a:cubicBezTo>
                <a:cubicBezTo>
                  <a:pt x="49169" y="34858"/>
                  <a:pt x="49202" y="33858"/>
                  <a:pt x="48302" y="33124"/>
                </a:cubicBezTo>
                <a:cubicBezTo>
                  <a:pt x="47882" y="32727"/>
                  <a:pt x="47346" y="32417"/>
                  <a:pt x="46829" y="32417"/>
                </a:cubicBezTo>
                <a:cubicBezTo>
                  <a:pt x="46564" y="32417"/>
                  <a:pt x="46304" y="32498"/>
                  <a:pt x="46067" y="32690"/>
                </a:cubicBezTo>
                <a:cubicBezTo>
                  <a:pt x="45561" y="33074"/>
                  <a:pt x="45110" y="33221"/>
                  <a:pt x="44651" y="33221"/>
                </a:cubicBezTo>
                <a:cubicBezTo>
                  <a:pt x="44233" y="33221"/>
                  <a:pt x="43809" y="33099"/>
                  <a:pt x="43331" y="32924"/>
                </a:cubicBezTo>
                <a:cubicBezTo>
                  <a:pt x="42831" y="32757"/>
                  <a:pt x="42664" y="32590"/>
                  <a:pt x="42564" y="32123"/>
                </a:cubicBezTo>
                <a:cubicBezTo>
                  <a:pt x="42131" y="30555"/>
                  <a:pt x="41163" y="29388"/>
                  <a:pt x="39796" y="28521"/>
                </a:cubicBezTo>
                <a:cubicBezTo>
                  <a:pt x="38161" y="27453"/>
                  <a:pt x="36360" y="26786"/>
                  <a:pt x="34492" y="26252"/>
                </a:cubicBezTo>
                <a:cubicBezTo>
                  <a:pt x="31590" y="25385"/>
                  <a:pt x="28721" y="24384"/>
                  <a:pt x="25986" y="22917"/>
                </a:cubicBezTo>
                <a:cubicBezTo>
                  <a:pt x="22717" y="21115"/>
                  <a:pt x="19748" y="18914"/>
                  <a:pt x="17980" y="15511"/>
                </a:cubicBezTo>
                <a:cubicBezTo>
                  <a:pt x="17046" y="13610"/>
                  <a:pt x="16279" y="11675"/>
                  <a:pt x="15412" y="9740"/>
                </a:cubicBezTo>
                <a:cubicBezTo>
                  <a:pt x="14578" y="8006"/>
                  <a:pt x="13310" y="6705"/>
                  <a:pt x="11242" y="6538"/>
                </a:cubicBezTo>
                <a:cubicBezTo>
                  <a:pt x="10241" y="6438"/>
                  <a:pt x="9974" y="5871"/>
                  <a:pt x="10575" y="5004"/>
                </a:cubicBezTo>
                <a:cubicBezTo>
                  <a:pt x="11175" y="4036"/>
                  <a:pt x="11742" y="3036"/>
                  <a:pt x="11942" y="1935"/>
                </a:cubicBezTo>
                <a:cubicBezTo>
                  <a:pt x="12126" y="964"/>
                  <a:pt x="11711" y="364"/>
                  <a:pt x="10940" y="364"/>
                </a:cubicBezTo>
                <a:cubicBezTo>
                  <a:pt x="10732" y="364"/>
                  <a:pt x="10497" y="408"/>
                  <a:pt x="10241" y="500"/>
                </a:cubicBezTo>
                <a:cubicBezTo>
                  <a:pt x="9341" y="767"/>
                  <a:pt x="8673" y="1368"/>
                  <a:pt x="7940" y="2002"/>
                </a:cubicBezTo>
                <a:cubicBezTo>
                  <a:pt x="7906" y="1601"/>
                  <a:pt x="7839" y="1334"/>
                  <a:pt x="7806" y="1034"/>
                </a:cubicBezTo>
                <a:cubicBezTo>
                  <a:pt x="7773" y="601"/>
                  <a:pt x="7639" y="234"/>
                  <a:pt x="7239" y="67"/>
                </a:cubicBezTo>
                <a:cubicBezTo>
                  <a:pt x="7112" y="21"/>
                  <a:pt x="6992" y="1"/>
                  <a:pt x="68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2"/>
          <p:cNvGrpSpPr/>
          <p:nvPr/>
        </p:nvGrpSpPr>
        <p:grpSpPr>
          <a:xfrm>
            <a:off x="8315340" y="371346"/>
            <a:ext cx="588644" cy="737751"/>
            <a:chOff x="6913975" y="-367100"/>
            <a:chExt cx="1071625" cy="1343075"/>
          </a:xfrm>
        </p:grpSpPr>
        <p:sp>
          <p:nvSpPr>
            <p:cNvPr id="206" name="Google Shape;206;p2"/>
            <p:cNvSpPr/>
            <p:nvPr/>
          </p:nvSpPr>
          <p:spPr>
            <a:xfrm>
              <a:off x="6913975" y="-367100"/>
              <a:ext cx="1071625" cy="1343075"/>
            </a:xfrm>
            <a:custGeom>
              <a:avLst/>
              <a:gdLst/>
              <a:ahLst/>
              <a:cxnLst/>
              <a:rect l="l" t="t" r="r" b="b"/>
              <a:pathLst>
                <a:path w="42865" h="53723" extrusionOk="0">
                  <a:moveTo>
                    <a:pt x="9487" y="15560"/>
                  </a:moveTo>
                  <a:cubicBezTo>
                    <a:pt x="12178" y="15560"/>
                    <a:pt x="14415" y="16553"/>
                    <a:pt x="16413" y="18371"/>
                  </a:cubicBezTo>
                  <a:cubicBezTo>
                    <a:pt x="16780" y="18705"/>
                    <a:pt x="16813" y="19005"/>
                    <a:pt x="16513" y="19406"/>
                  </a:cubicBezTo>
                  <a:cubicBezTo>
                    <a:pt x="16179" y="19839"/>
                    <a:pt x="15979" y="20373"/>
                    <a:pt x="15712" y="20873"/>
                  </a:cubicBezTo>
                  <a:cubicBezTo>
                    <a:pt x="14978" y="19272"/>
                    <a:pt x="13944" y="18038"/>
                    <a:pt x="12443" y="17204"/>
                  </a:cubicBezTo>
                  <a:lnTo>
                    <a:pt x="12443" y="17204"/>
                  </a:lnTo>
                  <a:cubicBezTo>
                    <a:pt x="13444" y="19439"/>
                    <a:pt x="15946" y="20940"/>
                    <a:pt x="15712" y="23775"/>
                  </a:cubicBezTo>
                  <a:cubicBezTo>
                    <a:pt x="15078" y="22041"/>
                    <a:pt x="13944" y="20606"/>
                    <a:pt x="12677" y="19239"/>
                  </a:cubicBezTo>
                  <a:cubicBezTo>
                    <a:pt x="11476" y="17871"/>
                    <a:pt x="10141" y="16704"/>
                    <a:pt x="8507" y="15603"/>
                  </a:cubicBezTo>
                  <a:cubicBezTo>
                    <a:pt x="8840" y="15574"/>
                    <a:pt x="9167" y="15560"/>
                    <a:pt x="9487" y="15560"/>
                  </a:cubicBezTo>
                  <a:close/>
                  <a:moveTo>
                    <a:pt x="8007" y="16036"/>
                  </a:moveTo>
                  <a:cubicBezTo>
                    <a:pt x="10175" y="18038"/>
                    <a:pt x="12310" y="20106"/>
                    <a:pt x="14044" y="22508"/>
                  </a:cubicBezTo>
                  <a:cubicBezTo>
                    <a:pt x="14445" y="23008"/>
                    <a:pt x="14711" y="23575"/>
                    <a:pt x="15078" y="24109"/>
                  </a:cubicBezTo>
                  <a:cubicBezTo>
                    <a:pt x="15312" y="24543"/>
                    <a:pt x="15145" y="24876"/>
                    <a:pt x="14878" y="25176"/>
                  </a:cubicBezTo>
                  <a:cubicBezTo>
                    <a:pt x="14806" y="25267"/>
                    <a:pt x="14735" y="25301"/>
                    <a:pt x="14667" y="25301"/>
                  </a:cubicBezTo>
                  <a:cubicBezTo>
                    <a:pt x="14484" y="25301"/>
                    <a:pt x="14314" y="25058"/>
                    <a:pt x="14144" y="25010"/>
                  </a:cubicBezTo>
                  <a:cubicBezTo>
                    <a:pt x="12710" y="24509"/>
                    <a:pt x="11843" y="23542"/>
                    <a:pt x="11409" y="22041"/>
                  </a:cubicBezTo>
                  <a:cubicBezTo>
                    <a:pt x="10842" y="20340"/>
                    <a:pt x="9808" y="18872"/>
                    <a:pt x="8807" y="17337"/>
                  </a:cubicBezTo>
                  <a:cubicBezTo>
                    <a:pt x="8574" y="16904"/>
                    <a:pt x="8307" y="16437"/>
                    <a:pt x="8007" y="16036"/>
                  </a:cubicBezTo>
                  <a:close/>
                  <a:moveTo>
                    <a:pt x="41097" y="19772"/>
                  </a:moveTo>
                  <a:lnTo>
                    <a:pt x="41097" y="19772"/>
                  </a:lnTo>
                  <a:cubicBezTo>
                    <a:pt x="41030" y="20239"/>
                    <a:pt x="40763" y="20506"/>
                    <a:pt x="40530" y="20740"/>
                  </a:cubicBezTo>
                  <a:cubicBezTo>
                    <a:pt x="38195" y="23775"/>
                    <a:pt x="36127" y="26978"/>
                    <a:pt x="34859" y="30614"/>
                  </a:cubicBezTo>
                  <a:cubicBezTo>
                    <a:pt x="34659" y="31314"/>
                    <a:pt x="33958" y="31114"/>
                    <a:pt x="33358" y="31247"/>
                  </a:cubicBezTo>
                  <a:cubicBezTo>
                    <a:pt x="33625" y="30880"/>
                    <a:pt x="33925" y="30413"/>
                    <a:pt x="34192" y="30013"/>
                  </a:cubicBezTo>
                  <a:cubicBezTo>
                    <a:pt x="34759" y="29179"/>
                    <a:pt x="35159" y="28345"/>
                    <a:pt x="34826" y="27311"/>
                  </a:cubicBezTo>
                  <a:cubicBezTo>
                    <a:pt x="34759" y="27011"/>
                    <a:pt x="34826" y="26811"/>
                    <a:pt x="34993" y="26577"/>
                  </a:cubicBezTo>
                  <a:cubicBezTo>
                    <a:pt x="35460" y="25977"/>
                    <a:pt x="35660" y="25310"/>
                    <a:pt x="35493" y="24509"/>
                  </a:cubicBezTo>
                  <a:cubicBezTo>
                    <a:pt x="35426" y="24142"/>
                    <a:pt x="35593" y="23909"/>
                    <a:pt x="35826" y="23675"/>
                  </a:cubicBezTo>
                  <a:cubicBezTo>
                    <a:pt x="36293" y="23208"/>
                    <a:pt x="36660" y="22708"/>
                    <a:pt x="37027" y="22174"/>
                  </a:cubicBezTo>
                  <a:lnTo>
                    <a:pt x="37027" y="22174"/>
                  </a:lnTo>
                  <a:cubicBezTo>
                    <a:pt x="36360" y="22374"/>
                    <a:pt x="35927" y="22841"/>
                    <a:pt x="35460" y="23342"/>
                  </a:cubicBezTo>
                  <a:cubicBezTo>
                    <a:pt x="35426" y="23242"/>
                    <a:pt x="35326" y="23208"/>
                    <a:pt x="35293" y="23108"/>
                  </a:cubicBezTo>
                  <a:cubicBezTo>
                    <a:pt x="34526" y="21173"/>
                    <a:pt x="34526" y="21173"/>
                    <a:pt x="36527" y="20406"/>
                  </a:cubicBezTo>
                  <a:cubicBezTo>
                    <a:pt x="37995" y="19873"/>
                    <a:pt x="39529" y="19873"/>
                    <a:pt x="41097" y="19772"/>
                  </a:cubicBezTo>
                  <a:close/>
                  <a:moveTo>
                    <a:pt x="26845" y="649"/>
                  </a:moveTo>
                  <a:cubicBezTo>
                    <a:pt x="26976" y="649"/>
                    <a:pt x="27113" y="663"/>
                    <a:pt x="27254" y="692"/>
                  </a:cubicBezTo>
                  <a:cubicBezTo>
                    <a:pt x="27854" y="859"/>
                    <a:pt x="28154" y="1393"/>
                    <a:pt x="28254" y="1960"/>
                  </a:cubicBezTo>
                  <a:cubicBezTo>
                    <a:pt x="28354" y="2627"/>
                    <a:pt x="28688" y="2994"/>
                    <a:pt x="29155" y="3394"/>
                  </a:cubicBezTo>
                  <a:cubicBezTo>
                    <a:pt x="29989" y="4128"/>
                    <a:pt x="30523" y="5029"/>
                    <a:pt x="30122" y="6229"/>
                  </a:cubicBezTo>
                  <a:cubicBezTo>
                    <a:pt x="30089" y="6330"/>
                    <a:pt x="30022" y="6463"/>
                    <a:pt x="30022" y="6530"/>
                  </a:cubicBezTo>
                  <a:cubicBezTo>
                    <a:pt x="30356" y="7664"/>
                    <a:pt x="30856" y="8798"/>
                    <a:pt x="30489" y="10032"/>
                  </a:cubicBezTo>
                  <a:cubicBezTo>
                    <a:pt x="30389" y="10232"/>
                    <a:pt x="30723" y="10466"/>
                    <a:pt x="30990" y="10566"/>
                  </a:cubicBezTo>
                  <a:cubicBezTo>
                    <a:pt x="31423" y="10833"/>
                    <a:pt x="31757" y="11166"/>
                    <a:pt x="31857" y="11567"/>
                  </a:cubicBezTo>
                  <a:cubicBezTo>
                    <a:pt x="32357" y="13601"/>
                    <a:pt x="33658" y="15569"/>
                    <a:pt x="32724" y="17838"/>
                  </a:cubicBezTo>
                  <a:cubicBezTo>
                    <a:pt x="32557" y="18238"/>
                    <a:pt x="32658" y="18572"/>
                    <a:pt x="33024" y="18838"/>
                  </a:cubicBezTo>
                  <a:cubicBezTo>
                    <a:pt x="33425" y="19139"/>
                    <a:pt x="33658" y="19639"/>
                    <a:pt x="33558" y="20006"/>
                  </a:cubicBezTo>
                  <a:cubicBezTo>
                    <a:pt x="33358" y="21507"/>
                    <a:pt x="33958" y="22841"/>
                    <a:pt x="34225" y="24209"/>
                  </a:cubicBezTo>
                  <a:cubicBezTo>
                    <a:pt x="34392" y="24876"/>
                    <a:pt x="34292" y="25477"/>
                    <a:pt x="33825" y="26010"/>
                  </a:cubicBezTo>
                  <a:cubicBezTo>
                    <a:pt x="33391" y="26477"/>
                    <a:pt x="33325" y="26978"/>
                    <a:pt x="33625" y="27511"/>
                  </a:cubicBezTo>
                  <a:cubicBezTo>
                    <a:pt x="33825" y="27912"/>
                    <a:pt x="33725" y="28345"/>
                    <a:pt x="33491" y="28712"/>
                  </a:cubicBezTo>
                  <a:cubicBezTo>
                    <a:pt x="32624" y="29880"/>
                    <a:pt x="32057" y="31214"/>
                    <a:pt x="31123" y="32315"/>
                  </a:cubicBezTo>
                  <a:cubicBezTo>
                    <a:pt x="30990" y="32415"/>
                    <a:pt x="30856" y="32582"/>
                    <a:pt x="30689" y="32682"/>
                  </a:cubicBezTo>
                  <a:cubicBezTo>
                    <a:pt x="29455" y="33249"/>
                    <a:pt x="28221" y="33916"/>
                    <a:pt x="27054" y="34683"/>
                  </a:cubicBezTo>
                  <a:cubicBezTo>
                    <a:pt x="25886" y="35417"/>
                    <a:pt x="24852" y="36351"/>
                    <a:pt x="23818" y="37318"/>
                  </a:cubicBezTo>
                  <a:cubicBezTo>
                    <a:pt x="22984" y="34983"/>
                    <a:pt x="21816" y="32849"/>
                    <a:pt x="20516" y="30747"/>
                  </a:cubicBezTo>
                  <a:cubicBezTo>
                    <a:pt x="20555" y="30739"/>
                    <a:pt x="20594" y="30736"/>
                    <a:pt x="20633" y="30736"/>
                  </a:cubicBezTo>
                  <a:cubicBezTo>
                    <a:pt x="20970" y="30736"/>
                    <a:pt x="21281" y="31001"/>
                    <a:pt x="21482" y="31001"/>
                  </a:cubicBezTo>
                  <a:cubicBezTo>
                    <a:pt x="21553" y="31001"/>
                    <a:pt x="21610" y="30968"/>
                    <a:pt x="21650" y="30880"/>
                  </a:cubicBezTo>
                  <a:cubicBezTo>
                    <a:pt x="21883" y="30347"/>
                    <a:pt x="21216" y="30013"/>
                    <a:pt x="20816" y="29913"/>
                  </a:cubicBezTo>
                  <a:cubicBezTo>
                    <a:pt x="18681" y="29379"/>
                    <a:pt x="17780" y="27245"/>
                    <a:pt x="16012" y="26210"/>
                  </a:cubicBezTo>
                  <a:cubicBezTo>
                    <a:pt x="15679" y="26010"/>
                    <a:pt x="15846" y="25743"/>
                    <a:pt x="15979" y="25543"/>
                  </a:cubicBezTo>
                  <a:cubicBezTo>
                    <a:pt x="16212" y="25043"/>
                    <a:pt x="16479" y="24509"/>
                    <a:pt x="16980" y="24176"/>
                  </a:cubicBezTo>
                  <a:cubicBezTo>
                    <a:pt x="17447" y="23842"/>
                    <a:pt x="17480" y="23408"/>
                    <a:pt x="17046" y="23041"/>
                  </a:cubicBezTo>
                  <a:cubicBezTo>
                    <a:pt x="16413" y="22508"/>
                    <a:pt x="16579" y="21874"/>
                    <a:pt x="16813" y="21207"/>
                  </a:cubicBezTo>
                  <a:cubicBezTo>
                    <a:pt x="17180" y="20106"/>
                    <a:pt x="17814" y="19205"/>
                    <a:pt x="18614" y="18405"/>
                  </a:cubicBezTo>
                  <a:cubicBezTo>
                    <a:pt x="18948" y="18071"/>
                    <a:pt x="19115" y="17771"/>
                    <a:pt x="18948" y="17337"/>
                  </a:cubicBezTo>
                  <a:cubicBezTo>
                    <a:pt x="18414" y="15936"/>
                    <a:pt x="19348" y="13835"/>
                    <a:pt x="20782" y="13268"/>
                  </a:cubicBezTo>
                  <a:cubicBezTo>
                    <a:pt x="21583" y="13001"/>
                    <a:pt x="21683" y="12701"/>
                    <a:pt x="21283" y="11934"/>
                  </a:cubicBezTo>
                  <a:cubicBezTo>
                    <a:pt x="20682" y="10966"/>
                    <a:pt x="21016" y="9232"/>
                    <a:pt x="22017" y="8331"/>
                  </a:cubicBezTo>
                  <a:cubicBezTo>
                    <a:pt x="22617" y="7797"/>
                    <a:pt x="22817" y="7464"/>
                    <a:pt x="22417" y="6663"/>
                  </a:cubicBezTo>
                  <a:cubicBezTo>
                    <a:pt x="21917" y="5696"/>
                    <a:pt x="22984" y="3861"/>
                    <a:pt x="24352" y="3561"/>
                  </a:cubicBezTo>
                  <a:cubicBezTo>
                    <a:pt x="25419" y="3361"/>
                    <a:pt x="25519" y="2860"/>
                    <a:pt x="25519" y="1993"/>
                  </a:cubicBezTo>
                  <a:cubicBezTo>
                    <a:pt x="25519" y="1138"/>
                    <a:pt x="26079" y="649"/>
                    <a:pt x="26845" y="649"/>
                  </a:cubicBezTo>
                  <a:close/>
                  <a:moveTo>
                    <a:pt x="6155" y="23805"/>
                  </a:moveTo>
                  <a:cubicBezTo>
                    <a:pt x="9333" y="23805"/>
                    <a:pt x="12238" y="25019"/>
                    <a:pt x="14978" y="26944"/>
                  </a:cubicBezTo>
                  <a:cubicBezTo>
                    <a:pt x="17780" y="28946"/>
                    <a:pt x="20082" y="31381"/>
                    <a:pt x="21149" y="34717"/>
                  </a:cubicBezTo>
                  <a:cubicBezTo>
                    <a:pt x="21550" y="35917"/>
                    <a:pt x="22050" y="37085"/>
                    <a:pt x="22584" y="38286"/>
                  </a:cubicBezTo>
                  <a:cubicBezTo>
                    <a:pt x="22754" y="38795"/>
                    <a:pt x="22955" y="39038"/>
                    <a:pt x="23219" y="39038"/>
                  </a:cubicBezTo>
                  <a:cubicBezTo>
                    <a:pt x="23422" y="39038"/>
                    <a:pt x="23662" y="38895"/>
                    <a:pt x="23951" y="38619"/>
                  </a:cubicBezTo>
                  <a:cubicBezTo>
                    <a:pt x="26987" y="35751"/>
                    <a:pt x="30623" y="33749"/>
                    <a:pt x="34492" y="32248"/>
                  </a:cubicBezTo>
                  <a:cubicBezTo>
                    <a:pt x="35661" y="31804"/>
                    <a:pt x="36846" y="31507"/>
                    <a:pt x="38151" y="31507"/>
                  </a:cubicBezTo>
                  <a:cubicBezTo>
                    <a:pt x="38708" y="31507"/>
                    <a:pt x="39287" y="31561"/>
                    <a:pt x="39896" y="31681"/>
                  </a:cubicBezTo>
                  <a:cubicBezTo>
                    <a:pt x="37494" y="33716"/>
                    <a:pt x="35593" y="35984"/>
                    <a:pt x="33458" y="38019"/>
                  </a:cubicBezTo>
                  <a:cubicBezTo>
                    <a:pt x="32758" y="38686"/>
                    <a:pt x="32791" y="39587"/>
                    <a:pt x="32658" y="40421"/>
                  </a:cubicBezTo>
                  <a:cubicBezTo>
                    <a:pt x="32457" y="41922"/>
                    <a:pt x="32357" y="43423"/>
                    <a:pt x="32291" y="44924"/>
                  </a:cubicBezTo>
                  <a:cubicBezTo>
                    <a:pt x="31990" y="48760"/>
                    <a:pt x="30523" y="50595"/>
                    <a:pt x="26853" y="51762"/>
                  </a:cubicBezTo>
                  <a:cubicBezTo>
                    <a:pt x="25570" y="52180"/>
                    <a:pt x="24283" y="52380"/>
                    <a:pt x="23036" y="52380"/>
                  </a:cubicBezTo>
                  <a:cubicBezTo>
                    <a:pt x="18903" y="52380"/>
                    <a:pt x="15210" y="50176"/>
                    <a:pt x="13544" y="46358"/>
                  </a:cubicBezTo>
                  <a:cubicBezTo>
                    <a:pt x="13144" y="45357"/>
                    <a:pt x="12877" y="44357"/>
                    <a:pt x="12943" y="43256"/>
                  </a:cubicBezTo>
                  <a:cubicBezTo>
                    <a:pt x="12977" y="41521"/>
                    <a:pt x="13144" y="39787"/>
                    <a:pt x="13110" y="38052"/>
                  </a:cubicBezTo>
                  <a:cubicBezTo>
                    <a:pt x="13077" y="37018"/>
                    <a:pt x="12610" y="36384"/>
                    <a:pt x="11876" y="35751"/>
                  </a:cubicBezTo>
                  <a:cubicBezTo>
                    <a:pt x="8440" y="32582"/>
                    <a:pt x="5205" y="29113"/>
                    <a:pt x="2336" y="25410"/>
                  </a:cubicBezTo>
                  <a:cubicBezTo>
                    <a:pt x="1669" y="24543"/>
                    <a:pt x="1669" y="24543"/>
                    <a:pt x="2703" y="24276"/>
                  </a:cubicBezTo>
                  <a:cubicBezTo>
                    <a:pt x="3890" y="23955"/>
                    <a:pt x="5040" y="23805"/>
                    <a:pt x="6155" y="23805"/>
                  </a:cubicBezTo>
                  <a:close/>
                  <a:moveTo>
                    <a:pt x="26751" y="0"/>
                  </a:moveTo>
                  <a:cubicBezTo>
                    <a:pt x="26545" y="0"/>
                    <a:pt x="26334" y="32"/>
                    <a:pt x="26120" y="92"/>
                  </a:cubicBezTo>
                  <a:cubicBezTo>
                    <a:pt x="25319" y="359"/>
                    <a:pt x="24752" y="992"/>
                    <a:pt x="24685" y="1860"/>
                  </a:cubicBezTo>
                  <a:cubicBezTo>
                    <a:pt x="24685" y="2427"/>
                    <a:pt x="24418" y="2660"/>
                    <a:pt x="23918" y="2860"/>
                  </a:cubicBezTo>
                  <a:cubicBezTo>
                    <a:pt x="22017" y="3594"/>
                    <a:pt x="21216" y="5095"/>
                    <a:pt x="21516" y="7063"/>
                  </a:cubicBezTo>
                  <a:cubicBezTo>
                    <a:pt x="21550" y="7464"/>
                    <a:pt x="21416" y="7564"/>
                    <a:pt x="21216" y="7831"/>
                  </a:cubicBezTo>
                  <a:cubicBezTo>
                    <a:pt x="20349" y="9065"/>
                    <a:pt x="19748" y="10366"/>
                    <a:pt x="20182" y="11934"/>
                  </a:cubicBezTo>
                  <a:cubicBezTo>
                    <a:pt x="20315" y="12401"/>
                    <a:pt x="20015" y="12434"/>
                    <a:pt x="19782" y="12667"/>
                  </a:cubicBezTo>
                  <a:cubicBezTo>
                    <a:pt x="18414" y="13902"/>
                    <a:pt x="17347" y="15336"/>
                    <a:pt x="17714" y="17337"/>
                  </a:cubicBezTo>
                  <a:cubicBezTo>
                    <a:pt x="17780" y="17538"/>
                    <a:pt x="17847" y="17704"/>
                    <a:pt x="17613" y="17838"/>
                  </a:cubicBezTo>
                  <a:cubicBezTo>
                    <a:pt x="17569" y="17855"/>
                    <a:pt x="17529" y="17862"/>
                    <a:pt x="17494" y="17862"/>
                  </a:cubicBezTo>
                  <a:cubicBezTo>
                    <a:pt x="17322" y="17862"/>
                    <a:pt x="17257" y="17682"/>
                    <a:pt x="17146" y="17571"/>
                  </a:cubicBezTo>
                  <a:cubicBezTo>
                    <a:pt x="14989" y="15308"/>
                    <a:pt x="12355" y="14644"/>
                    <a:pt x="9554" y="14644"/>
                  </a:cubicBezTo>
                  <a:cubicBezTo>
                    <a:pt x="8804" y="14644"/>
                    <a:pt x="8041" y="14691"/>
                    <a:pt x="7273" y="14769"/>
                  </a:cubicBezTo>
                  <a:cubicBezTo>
                    <a:pt x="6639" y="14869"/>
                    <a:pt x="6405" y="15169"/>
                    <a:pt x="6806" y="15736"/>
                  </a:cubicBezTo>
                  <a:cubicBezTo>
                    <a:pt x="7473" y="16770"/>
                    <a:pt x="8140" y="17871"/>
                    <a:pt x="8807" y="18905"/>
                  </a:cubicBezTo>
                  <a:cubicBezTo>
                    <a:pt x="9741" y="20340"/>
                    <a:pt x="10508" y="21841"/>
                    <a:pt x="11176" y="23442"/>
                  </a:cubicBezTo>
                  <a:cubicBezTo>
                    <a:pt x="11009" y="23442"/>
                    <a:pt x="10942" y="23442"/>
                    <a:pt x="10842" y="23408"/>
                  </a:cubicBezTo>
                  <a:cubicBezTo>
                    <a:pt x="9273" y="22859"/>
                    <a:pt x="7696" y="22599"/>
                    <a:pt x="6123" y="22599"/>
                  </a:cubicBezTo>
                  <a:cubicBezTo>
                    <a:pt x="4452" y="22599"/>
                    <a:pt x="2785" y="22892"/>
                    <a:pt x="1135" y="23442"/>
                  </a:cubicBezTo>
                  <a:cubicBezTo>
                    <a:pt x="168" y="23775"/>
                    <a:pt x="1" y="24076"/>
                    <a:pt x="601" y="24876"/>
                  </a:cubicBezTo>
                  <a:cubicBezTo>
                    <a:pt x="3804" y="29379"/>
                    <a:pt x="7573" y="33349"/>
                    <a:pt x="11609" y="37085"/>
                  </a:cubicBezTo>
                  <a:cubicBezTo>
                    <a:pt x="12009" y="37452"/>
                    <a:pt x="12143" y="37819"/>
                    <a:pt x="12143" y="38286"/>
                  </a:cubicBezTo>
                  <a:cubicBezTo>
                    <a:pt x="12076" y="39854"/>
                    <a:pt x="11976" y="41388"/>
                    <a:pt x="11843" y="42922"/>
                  </a:cubicBezTo>
                  <a:cubicBezTo>
                    <a:pt x="11643" y="45558"/>
                    <a:pt x="12643" y="47793"/>
                    <a:pt x="14311" y="49727"/>
                  </a:cubicBezTo>
                  <a:cubicBezTo>
                    <a:pt x="16607" y="52368"/>
                    <a:pt x="19830" y="53722"/>
                    <a:pt x="23189" y="53722"/>
                  </a:cubicBezTo>
                  <a:cubicBezTo>
                    <a:pt x="25347" y="53722"/>
                    <a:pt x="27561" y="53164"/>
                    <a:pt x="29622" y="52029"/>
                  </a:cubicBezTo>
                  <a:cubicBezTo>
                    <a:pt x="31824" y="50761"/>
                    <a:pt x="33158" y="48927"/>
                    <a:pt x="33525" y="46425"/>
                  </a:cubicBezTo>
                  <a:cubicBezTo>
                    <a:pt x="33825" y="44490"/>
                    <a:pt x="33792" y="42489"/>
                    <a:pt x="33992" y="40487"/>
                  </a:cubicBezTo>
                  <a:cubicBezTo>
                    <a:pt x="34025" y="39887"/>
                    <a:pt x="34159" y="39353"/>
                    <a:pt x="34626" y="38920"/>
                  </a:cubicBezTo>
                  <a:cubicBezTo>
                    <a:pt x="36861" y="36751"/>
                    <a:pt x="38929" y="34416"/>
                    <a:pt x="41264" y="32348"/>
                  </a:cubicBezTo>
                  <a:cubicBezTo>
                    <a:pt x="42031" y="31648"/>
                    <a:pt x="41931" y="31147"/>
                    <a:pt x="40863" y="30714"/>
                  </a:cubicBezTo>
                  <a:cubicBezTo>
                    <a:pt x="40084" y="30419"/>
                    <a:pt x="39304" y="30305"/>
                    <a:pt x="38510" y="30305"/>
                  </a:cubicBezTo>
                  <a:cubicBezTo>
                    <a:pt x="37776" y="30305"/>
                    <a:pt x="37030" y="30403"/>
                    <a:pt x="36260" y="30547"/>
                  </a:cubicBezTo>
                  <a:cubicBezTo>
                    <a:pt x="36327" y="30313"/>
                    <a:pt x="36360" y="30180"/>
                    <a:pt x="36460" y="30047"/>
                  </a:cubicBezTo>
                  <a:cubicBezTo>
                    <a:pt x="37961" y="26744"/>
                    <a:pt x="39929" y="23742"/>
                    <a:pt x="42031" y="20873"/>
                  </a:cubicBezTo>
                  <a:cubicBezTo>
                    <a:pt x="42365" y="20406"/>
                    <a:pt x="42865" y="19973"/>
                    <a:pt x="42498" y="19339"/>
                  </a:cubicBezTo>
                  <a:cubicBezTo>
                    <a:pt x="42164" y="18705"/>
                    <a:pt x="41497" y="18672"/>
                    <a:pt x="40863" y="18672"/>
                  </a:cubicBezTo>
                  <a:cubicBezTo>
                    <a:pt x="40663" y="18672"/>
                    <a:pt x="40430" y="18705"/>
                    <a:pt x="40196" y="18705"/>
                  </a:cubicBezTo>
                  <a:cubicBezTo>
                    <a:pt x="38295" y="18838"/>
                    <a:pt x="36494" y="19339"/>
                    <a:pt x="34926" y="20506"/>
                  </a:cubicBezTo>
                  <a:cubicBezTo>
                    <a:pt x="34759" y="19973"/>
                    <a:pt x="34626" y="19506"/>
                    <a:pt x="34526" y="19072"/>
                  </a:cubicBezTo>
                  <a:cubicBezTo>
                    <a:pt x="34459" y="18638"/>
                    <a:pt x="33825" y="18271"/>
                    <a:pt x="34025" y="17804"/>
                  </a:cubicBezTo>
                  <a:cubicBezTo>
                    <a:pt x="34859" y="15603"/>
                    <a:pt x="33792" y="13668"/>
                    <a:pt x="33191" y="11733"/>
                  </a:cubicBezTo>
                  <a:cubicBezTo>
                    <a:pt x="32758" y="10332"/>
                    <a:pt x="31657" y="9065"/>
                    <a:pt x="31623" y="7430"/>
                  </a:cubicBezTo>
                  <a:cubicBezTo>
                    <a:pt x="31623" y="7063"/>
                    <a:pt x="31223" y="6830"/>
                    <a:pt x="31357" y="6363"/>
                  </a:cubicBezTo>
                  <a:cubicBezTo>
                    <a:pt x="31824" y="4929"/>
                    <a:pt x="31257" y="3728"/>
                    <a:pt x="30189" y="2927"/>
                  </a:cubicBezTo>
                  <a:cubicBezTo>
                    <a:pt x="29422" y="2327"/>
                    <a:pt x="28922" y="1559"/>
                    <a:pt x="28321" y="859"/>
                  </a:cubicBezTo>
                  <a:cubicBezTo>
                    <a:pt x="27900" y="264"/>
                    <a:pt x="27349" y="0"/>
                    <a:pt x="26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251725" y="511425"/>
              <a:ext cx="170150" cy="371875"/>
            </a:xfrm>
            <a:custGeom>
              <a:avLst/>
              <a:gdLst/>
              <a:ahLst/>
              <a:cxnLst/>
              <a:rect l="l" t="t" r="r" b="b"/>
              <a:pathLst>
                <a:path w="6806" h="14875" extrusionOk="0">
                  <a:moveTo>
                    <a:pt x="220" y="0"/>
                  </a:moveTo>
                  <a:cubicBezTo>
                    <a:pt x="156" y="0"/>
                    <a:pt x="84" y="13"/>
                    <a:pt x="1" y="43"/>
                  </a:cubicBezTo>
                  <a:cubicBezTo>
                    <a:pt x="201" y="443"/>
                    <a:pt x="401" y="776"/>
                    <a:pt x="601" y="1177"/>
                  </a:cubicBezTo>
                  <a:cubicBezTo>
                    <a:pt x="1468" y="2544"/>
                    <a:pt x="1768" y="4045"/>
                    <a:pt x="1635" y="5647"/>
                  </a:cubicBezTo>
                  <a:cubicBezTo>
                    <a:pt x="1568" y="6714"/>
                    <a:pt x="1502" y="7715"/>
                    <a:pt x="1502" y="8749"/>
                  </a:cubicBezTo>
                  <a:cubicBezTo>
                    <a:pt x="1502" y="10383"/>
                    <a:pt x="1935" y="11918"/>
                    <a:pt x="2836" y="13285"/>
                  </a:cubicBezTo>
                  <a:cubicBezTo>
                    <a:pt x="3505" y="14337"/>
                    <a:pt x="4362" y="14874"/>
                    <a:pt x="5432" y="14874"/>
                  </a:cubicBezTo>
                  <a:cubicBezTo>
                    <a:pt x="5856" y="14874"/>
                    <a:pt x="6313" y="14790"/>
                    <a:pt x="6805" y="14620"/>
                  </a:cubicBezTo>
                  <a:cubicBezTo>
                    <a:pt x="3670" y="13919"/>
                    <a:pt x="2702" y="11684"/>
                    <a:pt x="2402" y="9049"/>
                  </a:cubicBezTo>
                  <a:cubicBezTo>
                    <a:pt x="2202" y="7881"/>
                    <a:pt x="2402" y="6681"/>
                    <a:pt x="2436" y="5513"/>
                  </a:cubicBezTo>
                  <a:cubicBezTo>
                    <a:pt x="2502" y="3578"/>
                    <a:pt x="1869" y="1911"/>
                    <a:pt x="734" y="409"/>
                  </a:cubicBezTo>
                  <a:cubicBezTo>
                    <a:pt x="625" y="272"/>
                    <a:pt x="51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124975" y="263975"/>
              <a:ext cx="222675" cy="166800"/>
            </a:xfrm>
            <a:custGeom>
              <a:avLst/>
              <a:gdLst/>
              <a:ahLst/>
              <a:cxnLst/>
              <a:rect l="l" t="t" r="r" b="b"/>
              <a:pathLst>
                <a:path w="8907" h="6672" extrusionOk="0">
                  <a:moveTo>
                    <a:pt x="0" y="0"/>
                  </a:moveTo>
                  <a:cubicBezTo>
                    <a:pt x="3503" y="1434"/>
                    <a:pt x="6138" y="3970"/>
                    <a:pt x="8907" y="6672"/>
                  </a:cubicBezTo>
                  <a:cubicBezTo>
                    <a:pt x="8039" y="3436"/>
                    <a:pt x="3369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547775" y="701775"/>
              <a:ext cx="155125" cy="173400"/>
            </a:xfrm>
            <a:custGeom>
              <a:avLst/>
              <a:gdLst/>
              <a:ahLst/>
              <a:cxnLst/>
              <a:rect l="l" t="t" r="r" b="b"/>
              <a:pathLst>
                <a:path w="6205" h="6936" extrusionOk="0">
                  <a:moveTo>
                    <a:pt x="5337" y="1"/>
                  </a:moveTo>
                  <a:cubicBezTo>
                    <a:pt x="4971" y="1602"/>
                    <a:pt x="4904" y="3136"/>
                    <a:pt x="4003" y="4437"/>
                  </a:cubicBezTo>
                  <a:cubicBezTo>
                    <a:pt x="3103" y="5805"/>
                    <a:pt x="1468" y="6138"/>
                    <a:pt x="0" y="6839"/>
                  </a:cubicBezTo>
                  <a:cubicBezTo>
                    <a:pt x="218" y="6905"/>
                    <a:pt x="461" y="6935"/>
                    <a:pt x="721" y="6935"/>
                  </a:cubicBezTo>
                  <a:cubicBezTo>
                    <a:pt x="2176" y="6935"/>
                    <a:pt x="4145" y="5980"/>
                    <a:pt x="4937" y="4904"/>
                  </a:cubicBezTo>
                  <a:cubicBezTo>
                    <a:pt x="6071" y="3303"/>
                    <a:pt x="6205" y="1302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340125" y="745775"/>
              <a:ext cx="95100" cy="78075"/>
            </a:xfrm>
            <a:custGeom>
              <a:avLst/>
              <a:gdLst/>
              <a:ahLst/>
              <a:cxnLst/>
              <a:rect l="l" t="t" r="r" b="b"/>
              <a:pathLst>
                <a:path w="3804" h="3123" extrusionOk="0">
                  <a:moveTo>
                    <a:pt x="288" y="0"/>
                  </a:moveTo>
                  <a:cubicBezTo>
                    <a:pt x="269" y="0"/>
                    <a:pt x="251" y="3"/>
                    <a:pt x="234" y="9"/>
                  </a:cubicBezTo>
                  <a:cubicBezTo>
                    <a:pt x="0" y="75"/>
                    <a:pt x="67" y="242"/>
                    <a:pt x="100" y="375"/>
                  </a:cubicBezTo>
                  <a:cubicBezTo>
                    <a:pt x="190" y="1965"/>
                    <a:pt x="1439" y="3122"/>
                    <a:pt x="3193" y="3122"/>
                  </a:cubicBezTo>
                  <a:cubicBezTo>
                    <a:pt x="3390" y="3122"/>
                    <a:pt x="3594" y="3108"/>
                    <a:pt x="3803" y="3077"/>
                  </a:cubicBezTo>
                  <a:cubicBezTo>
                    <a:pt x="2135" y="2510"/>
                    <a:pt x="1201" y="1510"/>
                    <a:pt x="534" y="175"/>
                  </a:cubicBezTo>
                  <a:cubicBezTo>
                    <a:pt x="479" y="65"/>
                    <a:pt x="37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180850" y="329800"/>
              <a:ext cx="111775" cy="95975"/>
            </a:xfrm>
            <a:custGeom>
              <a:avLst/>
              <a:gdLst/>
              <a:ahLst/>
              <a:cxnLst/>
              <a:rect l="l" t="t" r="r" b="b"/>
              <a:pathLst>
                <a:path w="4471" h="3839" extrusionOk="0">
                  <a:moveTo>
                    <a:pt x="386" y="1"/>
                  </a:moveTo>
                  <a:cubicBezTo>
                    <a:pt x="337" y="1"/>
                    <a:pt x="287" y="28"/>
                    <a:pt x="234" y="102"/>
                  </a:cubicBezTo>
                  <a:cubicBezTo>
                    <a:pt x="0" y="369"/>
                    <a:pt x="334" y="469"/>
                    <a:pt x="467" y="569"/>
                  </a:cubicBezTo>
                  <a:cubicBezTo>
                    <a:pt x="1801" y="1603"/>
                    <a:pt x="3136" y="2537"/>
                    <a:pt x="4303" y="3838"/>
                  </a:cubicBezTo>
                  <a:cubicBezTo>
                    <a:pt x="4470" y="3038"/>
                    <a:pt x="4070" y="2604"/>
                    <a:pt x="3636" y="2171"/>
                  </a:cubicBezTo>
                  <a:cubicBezTo>
                    <a:pt x="2802" y="1303"/>
                    <a:pt x="1768" y="703"/>
                    <a:pt x="734" y="169"/>
                  </a:cubicBezTo>
                  <a:cubicBezTo>
                    <a:pt x="598" y="124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395150" y="750975"/>
              <a:ext cx="64250" cy="58400"/>
            </a:xfrm>
            <a:custGeom>
              <a:avLst/>
              <a:gdLst/>
              <a:ahLst/>
              <a:cxnLst/>
              <a:rect l="l" t="t" r="r" b="b"/>
              <a:pathLst>
                <a:path w="2570" h="2336" extrusionOk="0">
                  <a:moveTo>
                    <a:pt x="1" y="1"/>
                  </a:moveTo>
                  <a:cubicBezTo>
                    <a:pt x="401" y="1135"/>
                    <a:pt x="1202" y="1869"/>
                    <a:pt x="2569" y="2336"/>
                  </a:cubicBezTo>
                  <a:cubicBezTo>
                    <a:pt x="1669" y="1368"/>
                    <a:pt x="902" y="5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184175" y="384875"/>
              <a:ext cx="45050" cy="29225"/>
            </a:xfrm>
            <a:custGeom>
              <a:avLst/>
              <a:gdLst/>
              <a:ahLst/>
              <a:cxnLst/>
              <a:rect l="l" t="t" r="r" b="b"/>
              <a:pathLst>
                <a:path w="1802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401" y="501"/>
                    <a:pt x="868" y="935"/>
                    <a:pt x="1802" y="1168"/>
                  </a:cubicBezTo>
                  <a:cubicBezTo>
                    <a:pt x="1168" y="535"/>
                    <a:pt x="701" y="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365150" y="240500"/>
              <a:ext cx="83400" cy="46850"/>
            </a:xfrm>
            <a:custGeom>
              <a:avLst/>
              <a:gdLst/>
              <a:ahLst/>
              <a:cxnLst/>
              <a:rect l="l" t="t" r="r" b="b"/>
              <a:pathLst>
                <a:path w="3336" h="1874" extrusionOk="0">
                  <a:moveTo>
                    <a:pt x="2075" y="0"/>
                  </a:moveTo>
                  <a:cubicBezTo>
                    <a:pt x="1118" y="0"/>
                    <a:pt x="205" y="720"/>
                    <a:pt x="0" y="1873"/>
                  </a:cubicBezTo>
                  <a:cubicBezTo>
                    <a:pt x="763" y="1279"/>
                    <a:pt x="1479" y="901"/>
                    <a:pt x="2309" y="901"/>
                  </a:cubicBezTo>
                  <a:cubicBezTo>
                    <a:pt x="2458" y="901"/>
                    <a:pt x="2611" y="914"/>
                    <a:pt x="2769" y="939"/>
                  </a:cubicBezTo>
                  <a:cubicBezTo>
                    <a:pt x="2833" y="960"/>
                    <a:pt x="2907" y="975"/>
                    <a:pt x="2980" y="975"/>
                  </a:cubicBezTo>
                  <a:cubicBezTo>
                    <a:pt x="3134" y="975"/>
                    <a:pt x="3280" y="910"/>
                    <a:pt x="3302" y="706"/>
                  </a:cubicBezTo>
                  <a:cubicBezTo>
                    <a:pt x="3336" y="439"/>
                    <a:pt x="3136" y="305"/>
                    <a:pt x="2936" y="205"/>
                  </a:cubicBezTo>
                  <a:cubicBezTo>
                    <a:pt x="2657" y="66"/>
                    <a:pt x="2364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506075" y="93325"/>
              <a:ext cx="83425" cy="33550"/>
            </a:xfrm>
            <a:custGeom>
              <a:avLst/>
              <a:gdLst/>
              <a:ahLst/>
              <a:cxnLst/>
              <a:rect l="l" t="t" r="r" b="b"/>
              <a:pathLst>
                <a:path w="3337" h="1342" extrusionOk="0">
                  <a:moveTo>
                    <a:pt x="1401" y="0"/>
                  </a:moveTo>
                  <a:cubicBezTo>
                    <a:pt x="1007" y="0"/>
                    <a:pt x="648" y="142"/>
                    <a:pt x="434" y="421"/>
                  </a:cubicBezTo>
                  <a:cubicBezTo>
                    <a:pt x="267" y="622"/>
                    <a:pt x="0" y="922"/>
                    <a:pt x="234" y="1189"/>
                  </a:cubicBezTo>
                  <a:cubicBezTo>
                    <a:pt x="306" y="1301"/>
                    <a:pt x="371" y="1342"/>
                    <a:pt x="433" y="1342"/>
                  </a:cubicBezTo>
                  <a:cubicBezTo>
                    <a:pt x="573" y="1342"/>
                    <a:pt x="696" y="1135"/>
                    <a:pt x="834" y="1089"/>
                  </a:cubicBezTo>
                  <a:cubicBezTo>
                    <a:pt x="976" y="1010"/>
                    <a:pt x="1118" y="976"/>
                    <a:pt x="1253" y="976"/>
                  </a:cubicBezTo>
                  <a:cubicBezTo>
                    <a:pt x="1403" y="976"/>
                    <a:pt x="1545" y="1018"/>
                    <a:pt x="1668" y="1089"/>
                  </a:cubicBezTo>
                  <a:cubicBezTo>
                    <a:pt x="1901" y="1182"/>
                    <a:pt x="2133" y="1231"/>
                    <a:pt x="2382" y="1231"/>
                  </a:cubicBezTo>
                  <a:cubicBezTo>
                    <a:pt x="2669" y="1231"/>
                    <a:pt x="2979" y="1165"/>
                    <a:pt x="3336" y="1022"/>
                  </a:cubicBezTo>
                  <a:cubicBezTo>
                    <a:pt x="3103" y="822"/>
                    <a:pt x="2836" y="622"/>
                    <a:pt x="2602" y="455"/>
                  </a:cubicBezTo>
                  <a:cubicBezTo>
                    <a:pt x="2247" y="150"/>
                    <a:pt x="1806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613650" y="263300"/>
              <a:ext cx="77575" cy="50725"/>
            </a:xfrm>
            <a:custGeom>
              <a:avLst/>
              <a:gdLst/>
              <a:ahLst/>
              <a:cxnLst/>
              <a:rect l="l" t="t" r="r" b="b"/>
              <a:pathLst>
                <a:path w="3103" h="2029" extrusionOk="0">
                  <a:moveTo>
                    <a:pt x="1415" y="1"/>
                  </a:moveTo>
                  <a:cubicBezTo>
                    <a:pt x="1050" y="1"/>
                    <a:pt x="692" y="128"/>
                    <a:pt x="334" y="327"/>
                  </a:cubicBezTo>
                  <a:cubicBezTo>
                    <a:pt x="167" y="427"/>
                    <a:pt x="1" y="594"/>
                    <a:pt x="101" y="794"/>
                  </a:cubicBezTo>
                  <a:cubicBezTo>
                    <a:pt x="134" y="861"/>
                    <a:pt x="301" y="961"/>
                    <a:pt x="367" y="961"/>
                  </a:cubicBezTo>
                  <a:cubicBezTo>
                    <a:pt x="600" y="893"/>
                    <a:pt x="819" y="861"/>
                    <a:pt x="1025" y="861"/>
                  </a:cubicBezTo>
                  <a:cubicBezTo>
                    <a:pt x="1825" y="861"/>
                    <a:pt x="2439" y="1339"/>
                    <a:pt x="2969" y="2029"/>
                  </a:cubicBezTo>
                  <a:cubicBezTo>
                    <a:pt x="3103" y="1261"/>
                    <a:pt x="2869" y="594"/>
                    <a:pt x="2169" y="194"/>
                  </a:cubicBezTo>
                  <a:cubicBezTo>
                    <a:pt x="1913" y="59"/>
                    <a:pt x="1662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599475" y="403050"/>
              <a:ext cx="76750" cy="38575"/>
            </a:xfrm>
            <a:custGeom>
              <a:avLst/>
              <a:gdLst/>
              <a:ahLst/>
              <a:cxnLst/>
              <a:rect l="l" t="t" r="r" b="b"/>
              <a:pathLst>
                <a:path w="3070" h="1543" extrusionOk="0">
                  <a:moveTo>
                    <a:pt x="1629" y="1"/>
                  </a:moveTo>
                  <a:cubicBezTo>
                    <a:pt x="1243" y="1"/>
                    <a:pt x="860" y="148"/>
                    <a:pt x="501" y="308"/>
                  </a:cubicBezTo>
                  <a:cubicBezTo>
                    <a:pt x="234" y="408"/>
                    <a:pt x="0" y="575"/>
                    <a:pt x="67" y="875"/>
                  </a:cubicBezTo>
                  <a:cubicBezTo>
                    <a:pt x="127" y="1094"/>
                    <a:pt x="246" y="1146"/>
                    <a:pt x="388" y="1146"/>
                  </a:cubicBezTo>
                  <a:cubicBezTo>
                    <a:pt x="485" y="1146"/>
                    <a:pt x="593" y="1122"/>
                    <a:pt x="701" y="1109"/>
                  </a:cubicBezTo>
                  <a:cubicBezTo>
                    <a:pt x="906" y="1053"/>
                    <a:pt x="1112" y="1025"/>
                    <a:pt x="1314" y="1025"/>
                  </a:cubicBezTo>
                  <a:cubicBezTo>
                    <a:pt x="1835" y="1025"/>
                    <a:pt x="2337" y="1206"/>
                    <a:pt x="2769" y="1542"/>
                  </a:cubicBezTo>
                  <a:cubicBezTo>
                    <a:pt x="3069" y="942"/>
                    <a:pt x="2869" y="541"/>
                    <a:pt x="2402" y="241"/>
                  </a:cubicBezTo>
                  <a:cubicBezTo>
                    <a:pt x="2148" y="67"/>
                    <a:pt x="1888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576950" y="-42925"/>
              <a:ext cx="87600" cy="35975"/>
            </a:xfrm>
            <a:custGeom>
              <a:avLst/>
              <a:gdLst/>
              <a:ahLst/>
              <a:cxnLst/>
              <a:rect l="l" t="t" r="r" b="b"/>
              <a:pathLst>
                <a:path w="3504" h="1439" extrusionOk="0">
                  <a:moveTo>
                    <a:pt x="1405" y="0"/>
                  </a:moveTo>
                  <a:cubicBezTo>
                    <a:pt x="1046" y="0"/>
                    <a:pt x="690" y="127"/>
                    <a:pt x="334" y="434"/>
                  </a:cubicBezTo>
                  <a:cubicBezTo>
                    <a:pt x="168" y="601"/>
                    <a:pt x="1" y="734"/>
                    <a:pt x="168" y="935"/>
                  </a:cubicBezTo>
                  <a:cubicBezTo>
                    <a:pt x="217" y="996"/>
                    <a:pt x="270" y="1017"/>
                    <a:pt x="325" y="1017"/>
                  </a:cubicBezTo>
                  <a:cubicBezTo>
                    <a:pt x="419" y="1017"/>
                    <a:pt x="517" y="956"/>
                    <a:pt x="601" y="935"/>
                  </a:cubicBezTo>
                  <a:cubicBezTo>
                    <a:pt x="790" y="821"/>
                    <a:pt x="979" y="775"/>
                    <a:pt x="1166" y="775"/>
                  </a:cubicBezTo>
                  <a:cubicBezTo>
                    <a:pt x="1475" y="775"/>
                    <a:pt x="1778" y="902"/>
                    <a:pt x="2069" y="1068"/>
                  </a:cubicBezTo>
                  <a:cubicBezTo>
                    <a:pt x="2440" y="1253"/>
                    <a:pt x="2839" y="1439"/>
                    <a:pt x="3372" y="1439"/>
                  </a:cubicBezTo>
                  <a:cubicBezTo>
                    <a:pt x="3415" y="1439"/>
                    <a:pt x="3459" y="1437"/>
                    <a:pt x="3503" y="1435"/>
                  </a:cubicBezTo>
                  <a:cubicBezTo>
                    <a:pt x="3270" y="935"/>
                    <a:pt x="2970" y="601"/>
                    <a:pt x="2569" y="368"/>
                  </a:cubicBezTo>
                  <a:cubicBezTo>
                    <a:pt x="2174" y="144"/>
                    <a:pt x="1787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616975" y="113625"/>
              <a:ext cx="73425" cy="37775"/>
            </a:xfrm>
            <a:custGeom>
              <a:avLst/>
              <a:gdLst/>
              <a:ahLst/>
              <a:cxnLst/>
              <a:rect l="l" t="t" r="r" b="b"/>
              <a:pathLst>
                <a:path w="2937" h="1511" extrusionOk="0">
                  <a:moveTo>
                    <a:pt x="1555" y="0"/>
                  </a:moveTo>
                  <a:cubicBezTo>
                    <a:pt x="1483" y="0"/>
                    <a:pt x="1410" y="4"/>
                    <a:pt x="1335" y="10"/>
                  </a:cubicBezTo>
                  <a:cubicBezTo>
                    <a:pt x="568" y="110"/>
                    <a:pt x="101" y="644"/>
                    <a:pt x="1" y="1511"/>
                  </a:cubicBezTo>
                  <a:cubicBezTo>
                    <a:pt x="426" y="1055"/>
                    <a:pt x="865" y="888"/>
                    <a:pt x="1323" y="888"/>
                  </a:cubicBezTo>
                  <a:cubicBezTo>
                    <a:pt x="1836" y="888"/>
                    <a:pt x="2372" y="1097"/>
                    <a:pt x="2936" y="1344"/>
                  </a:cubicBezTo>
                  <a:cubicBezTo>
                    <a:pt x="2815" y="315"/>
                    <a:pt x="2255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491900" y="392400"/>
              <a:ext cx="70900" cy="34900"/>
            </a:xfrm>
            <a:custGeom>
              <a:avLst/>
              <a:gdLst/>
              <a:ahLst/>
              <a:cxnLst/>
              <a:rect l="l" t="t" r="r" b="b"/>
              <a:pathLst>
                <a:path w="2836" h="1396" extrusionOk="0">
                  <a:moveTo>
                    <a:pt x="1335" y="0"/>
                  </a:moveTo>
                  <a:cubicBezTo>
                    <a:pt x="801" y="0"/>
                    <a:pt x="467" y="334"/>
                    <a:pt x="167" y="767"/>
                  </a:cubicBezTo>
                  <a:cubicBezTo>
                    <a:pt x="34" y="934"/>
                    <a:pt x="0" y="1134"/>
                    <a:pt x="134" y="1301"/>
                  </a:cubicBezTo>
                  <a:cubicBezTo>
                    <a:pt x="181" y="1348"/>
                    <a:pt x="295" y="1395"/>
                    <a:pt x="381" y="1395"/>
                  </a:cubicBezTo>
                  <a:cubicBezTo>
                    <a:pt x="417" y="1395"/>
                    <a:pt x="448" y="1387"/>
                    <a:pt x="467" y="1368"/>
                  </a:cubicBezTo>
                  <a:cubicBezTo>
                    <a:pt x="726" y="1084"/>
                    <a:pt x="1014" y="1005"/>
                    <a:pt x="1318" y="1005"/>
                  </a:cubicBezTo>
                  <a:cubicBezTo>
                    <a:pt x="1702" y="1005"/>
                    <a:pt x="2112" y="1130"/>
                    <a:pt x="2521" y="1130"/>
                  </a:cubicBezTo>
                  <a:cubicBezTo>
                    <a:pt x="2626" y="1130"/>
                    <a:pt x="2731" y="1122"/>
                    <a:pt x="2836" y="1101"/>
                  </a:cubicBezTo>
                  <a:cubicBezTo>
                    <a:pt x="2502" y="334"/>
                    <a:pt x="2035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488550" y="244900"/>
              <a:ext cx="66750" cy="34925"/>
            </a:xfrm>
            <a:custGeom>
              <a:avLst/>
              <a:gdLst/>
              <a:ahLst/>
              <a:cxnLst/>
              <a:rect l="l" t="t" r="r" b="b"/>
              <a:pathLst>
                <a:path w="2670" h="1397" extrusionOk="0">
                  <a:moveTo>
                    <a:pt x="1267" y="0"/>
                  </a:moveTo>
                  <a:cubicBezTo>
                    <a:pt x="1173" y="0"/>
                    <a:pt x="1074" y="10"/>
                    <a:pt x="968" y="29"/>
                  </a:cubicBezTo>
                  <a:cubicBezTo>
                    <a:pt x="301" y="129"/>
                    <a:pt x="1" y="630"/>
                    <a:pt x="168" y="1397"/>
                  </a:cubicBezTo>
                  <a:cubicBezTo>
                    <a:pt x="491" y="1159"/>
                    <a:pt x="649" y="1042"/>
                    <a:pt x="973" y="1042"/>
                  </a:cubicBezTo>
                  <a:cubicBezTo>
                    <a:pt x="1286" y="1042"/>
                    <a:pt x="1753" y="1151"/>
                    <a:pt x="2670" y="1364"/>
                  </a:cubicBezTo>
                  <a:cubicBezTo>
                    <a:pt x="2375" y="539"/>
                    <a:pt x="1977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521925" y="-204875"/>
              <a:ext cx="79250" cy="31050"/>
            </a:xfrm>
            <a:custGeom>
              <a:avLst/>
              <a:gdLst/>
              <a:ahLst/>
              <a:cxnLst/>
              <a:rect l="l" t="t" r="r" b="b"/>
              <a:pathLst>
                <a:path w="3170" h="1242" extrusionOk="0">
                  <a:moveTo>
                    <a:pt x="1465" y="1"/>
                  </a:moveTo>
                  <a:cubicBezTo>
                    <a:pt x="1412" y="1"/>
                    <a:pt x="1357" y="3"/>
                    <a:pt x="1301" y="7"/>
                  </a:cubicBezTo>
                  <a:cubicBezTo>
                    <a:pt x="667" y="41"/>
                    <a:pt x="234" y="408"/>
                    <a:pt x="0" y="1175"/>
                  </a:cubicBezTo>
                  <a:cubicBezTo>
                    <a:pt x="391" y="906"/>
                    <a:pt x="769" y="812"/>
                    <a:pt x="1146" y="812"/>
                  </a:cubicBezTo>
                  <a:cubicBezTo>
                    <a:pt x="1799" y="812"/>
                    <a:pt x="2451" y="1094"/>
                    <a:pt x="3169" y="1242"/>
                  </a:cubicBezTo>
                  <a:cubicBezTo>
                    <a:pt x="2733" y="432"/>
                    <a:pt x="2211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407675" y="93800"/>
              <a:ext cx="64225" cy="45100"/>
            </a:xfrm>
            <a:custGeom>
              <a:avLst/>
              <a:gdLst/>
              <a:ahLst/>
              <a:cxnLst/>
              <a:rect l="l" t="t" r="r" b="b"/>
              <a:pathLst>
                <a:path w="2569" h="1804" extrusionOk="0">
                  <a:moveTo>
                    <a:pt x="1398" y="1"/>
                  </a:moveTo>
                  <a:cubicBezTo>
                    <a:pt x="1238" y="1"/>
                    <a:pt x="1072" y="34"/>
                    <a:pt x="901" y="102"/>
                  </a:cubicBezTo>
                  <a:cubicBezTo>
                    <a:pt x="234" y="336"/>
                    <a:pt x="0" y="903"/>
                    <a:pt x="100" y="1803"/>
                  </a:cubicBezTo>
                  <a:cubicBezTo>
                    <a:pt x="697" y="1099"/>
                    <a:pt x="1293" y="746"/>
                    <a:pt x="2032" y="746"/>
                  </a:cubicBezTo>
                  <a:cubicBezTo>
                    <a:pt x="2203" y="746"/>
                    <a:pt x="2381" y="765"/>
                    <a:pt x="2569" y="803"/>
                  </a:cubicBezTo>
                  <a:cubicBezTo>
                    <a:pt x="2271" y="282"/>
                    <a:pt x="186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481900" y="-34775"/>
              <a:ext cx="60900" cy="22725"/>
            </a:xfrm>
            <a:custGeom>
              <a:avLst/>
              <a:gdLst/>
              <a:ahLst/>
              <a:cxnLst/>
              <a:rect l="l" t="t" r="r" b="b"/>
              <a:pathLst>
                <a:path w="2436" h="909" extrusionOk="0">
                  <a:moveTo>
                    <a:pt x="1411" y="1"/>
                  </a:moveTo>
                  <a:cubicBezTo>
                    <a:pt x="918" y="1"/>
                    <a:pt x="385" y="301"/>
                    <a:pt x="0" y="909"/>
                  </a:cubicBezTo>
                  <a:cubicBezTo>
                    <a:pt x="405" y="821"/>
                    <a:pt x="773" y="779"/>
                    <a:pt x="1128" y="779"/>
                  </a:cubicBezTo>
                  <a:cubicBezTo>
                    <a:pt x="1446" y="779"/>
                    <a:pt x="1753" y="812"/>
                    <a:pt x="2068" y="875"/>
                  </a:cubicBezTo>
                  <a:cubicBezTo>
                    <a:pt x="2117" y="885"/>
                    <a:pt x="2165" y="892"/>
                    <a:pt x="2210" y="892"/>
                  </a:cubicBezTo>
                  <a:cubicBezTo>
                    <a:pt x="2321" y="892"/>
                    <a:pt x="2412" y="851"/>
                    <a:pt x="2435" y="709"/>
                  </a:cubicBezTo>
                  <a:cubicBezTo>
                    <a:pt x="2435" y="575"/>
                    <a:pt x="2368" y="442"/>
                    <a:pt x="2268" y="375"/>
                  </a:cubicBezTo>
                  <a:cubicBezTo>
                    <a:pt x="2033" y="126"/>
                    <a:pt x="1730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"/>
          <p:cNvGrpSpPr/>
          <p:nvPr/>
        </p:nvGrpSpPr>
        <p:grpSpPr>
          <a:xfrm>
            <a:off x="8315357" y="4005326"/>
            <a:ext cx="588608" cy="589939"/>
            <a:chOff x="5720625" y="3903225"/>
            <a:chExt cx="641325" cy="642775"/>
          </a:xfrm>
        </p:grpSpPr>
        <p:sp>
          <p:nvSpPr>
            <p:cNvPr id="226" name="Google Shape;226;p2"/>
            <p:cNvSpPr/>
            <p:nvPr/>
          </p:nvSpPr>
          <p:spPr>
            <a:xfrm>
              <a:off x="5720625" y="3903225"/>
              <a:ext cx="641325" cy="642775"/>
            </a:xfrm>
            <a:custGeom>
              <a:avLst/>
              <a:gdLst/>
              <a:ahLst/>
              <a:cxnLst/>
              <a:rect l="l" t="t" r="r" b="b"/>
              <a:pathLst>
                <a:path w="25653" h="25711" extrusionOk="0">
                  <a:moveTo>
                    <a:pt x="17046" y="334"/>
                  </a:moveTo>
                  <a:cubicBezTo>
                    <a:pt x="17069" y="334"/>
                    <a:pt x="17091" y="334"/>
                    <a:pt x="17113" y="335"/>
                  </a:cubicBezTo>
                  <a:cubicBezTo>
                    <a:pt x="17613" y="368"/>
                    <a:pt x="17680" y="635"/>
                    <a:pt x="17613" y="1035"/>
                  </a:cubicBezTo>
                  <a:cubicBezTo>
                    <a:pt x="17480" y="1669"/>
                    <a:pt x="17246" y="2169"/>
                    <a:pt x="17046" y="2670"/>
                  </a:cubicBezTo>
                  <a:cubicBezTo>
                    <a:pt x="16379" y="4304"/>
                    <a:pt x="15712" y="5939"/>
                    <a:pt x="15345" y="7640"/>
                  </a:cubicBezTo>
                  <a:cubicBezTo>
                    <a:pt x="15345" y="7706"/>
                    <a:pt x="15278" y="7807"/>
                    <a:pt x="15212" y="7940"/>
                  </a:cubicBezTo>
                  <a:cubicBezTo>
                    <a:pt x="14845" y="5472"/>
                    <a:pt x="15445" y="3270"/>
                    <a:pt x="16046" y="1035"/>
                  </a:cubicBezTo>
                  <a:lnTo>
                    <a:pt x="16046" y="1035"/>
                  </a:lnTo>
                  <a:cubicBezTo>
                    <a:pt x="14511" y="3036"/>
                    <a:pt x="14478" y="5338"/>
                    <a:pt x="14811" y="7706"/>
                  </a:cubicBezTo>
                  <a:cubicBezTo>
                    <a:pt x="13377" y="6139"/>
                    <a:pt x="12977" y="3870"/>
                    <a:pt x="13711" y="2303"/>
                  </a:cubicBezTo>
                  <a:cubicBezTo>
                    <a:pt x="14267" y="1222"/>
                    <a:pt x="15822" y="334"/>
                    <a:pt x="17046" y="334"/>
                  </a:cubicBezTo>
                  <a:close/>
                  <a:moveTo>
                    <a:pt x="21359" y="5161"/>
                  </a:moveTo>
                  <a:cubicBezTo>
                    <a:pt x="21692" y="5161"/>
                    <a:pt x="22032" y="5206"/>
                    <a:pt x="22383" y="5305"/>
                  </a:cubicBezTo>
                  <a:cubicBezTo>
                    <a:pt x="22650" y="5371"/>
                    <a:pt x="22884" y="5472"/>
                    <a:pt x="23117" y="5605"/>
                  </a:cubicBezTo>
                  <a:cubicBezTo>
                    <a:pt x="23851" y="6039"/>
                    <a:pt x="23885" y="6806"/>
                    <a:pt x="23284" y="7373"/>
                  </a:cubicBezTo>
                  <a:cubicBezTo>
                    <a:pt x="22850" y="7773"/>
                    <a:pt x="22350" y="7973"/>
                    <a:pt x="21816" y="8107"/>
                  </a:cubicBezTo>
                  <a:cubicBezTo>
                    <a:pt x="20182" y="8507"/>
                    <a:pt x="18547" y="8474"/>
                    <a:pt x="16880" y="8640"/>
                  </a:cubicBezTo>
                  <a:cubicBezTo>
                    <a:pt x="18447" y="7773"/>
                    <a:pt x="20149" y="7340"/>
                    <a:pt x="22050" y="7139"/>
                  </a:cubicBezTo>
                  <a:cubicBezTo>
                    <a:pt x="21657" y="6899"/>
                    <a:pt x="21321" y="6830"/>
                    <a:pt x="20995" y="6830"/>
                  </a:cubicBezTo>
                  <a:cubicBezTo>
                    <a:pt x="20823" y="6830"/>
                    <a:pt x="20655" y="6850"/>
                    <a:pt x="20482" y="6873"/>
                  </a:cubicBezTo>
                  <a:cubicBezTo>
                    <a:pt x="18848" y="7173"/>
                    <a:pt x="17347" y="7773"/>
                    <a:pt x="15979" y="8707"/>
                  </a:cubicBezTo>
                  <a:cubicBezTo>
                    <a:pt x="16779" y="7306"/>
                    <a:pt x="17880" y="6272"/>
                    <a:pt x="19381" y="5638"/>
                  </a:cubicBezTo>
                  <a:cubicBezTo>
                    <a:pt x="20031" y="5347"/>
                    <a:pt x="20680" y="5161"/>
                    <a:pt x="21359" y="5161"/>
                  </a:cubicBezTo>
                  <a:close/>
                  <a:moveTo>
                    <a:pt x="8528" y="3983"/>
                  </a:moveTo>
                  <a:cubicBezTo>
                    <a:pt x="8611" y="3983"/>
                    <a:pt x="8675" y="4044"/>
                    <a:pt x="8707" y="4237"/>
                  </a:cubicBezTo>
                  <a:cubicBezTo>
                    <a:pt x="9041" y="5872"/>
                    <a:pt x="10141" y="6973"/>
                    <a:pt x="11376" y="7873"/>
                  </a:cubicBezTo>
                  <a:cubicBezTo>
                    <a:pt x="11642" y="8040"/>
                    <a:pt x="11876" y="8240"/>
                    <a:pt x="12109" y="8474"/>
                  </a:cubicBezTo>
                  <a:cubicBezTo>
                    <a:pt x="10842" y="8073"/>
                    <a:pt x="9708" y="7473"/>
                    <a:pt x="8674" y="6639"/>
                  </a:cubicBezTo>
                  <a:lnTo>
                    <a:pt x="8674" y="6639"/>
                  </a:lnTo>
                  <a:cubicBezTo>
                    <a:pt x="9441" y="7773"/>
                    <a:pt x="10575" y="8307"/>
                    <a:pt x="11676" y="8941"/>
                  </a:cubicBezTo>
                  <a:cubicBezTo>
                    <a:pt x="10041" y="8707"/>
                    <a:pt x="8607" y="8207"/>
                    <a:pt x="7606" y="6839"/>
                  </a:cubicBezTo>
                  <a:cubicBezTo>
                    <a:pt x="6839" y="5838"/>
                    <a:pt x="7139" y="4538"/>
                    <a:pt x="8207" y="4104"/>
                  </a:cubicBezTo>
                  <a:cubicBezTo>
                    <a:pt x="8327" y="4052"/>
                    <a:pt x="8439" y="3983"/>
                    <a:pt x="8528" y="3983"/>
                  </a:cubicBezTo>
                  <a:close/>
                  <a:moveTo>
                    <a:pt x="17018" y="4092"/>
                  </a:moveTo>
                  <a:cubicBezTo>
                    <a:pt x="17066" y="4092"/>
                    <a:pt x="17120" y="4107"/>
                    <a:pt x="17180" y="4137"/>
                  </a:cubicBezTo>
                  <a:cubicBezTo>
                    <a:pt x="17880" y="4471"/>
                    <a:pt x="18514" y="4804"/>
                    <a:pt x="19148" y="5305"/>
                  </a:cubicBezTo>
                  <a:cubicBezTo>
                    <a:pt x="18314" y="5705"/>
                    <a:pt x="17647" y="6205"/>
                    <a:pt x="17013" y="6839"/>
                  </a:cubicBezTo>
                  <a:cubicBezTo>
                    <a:pt x="16379" y="7473"/>
                    <a:pt x="15845" y="8140"/>
                    <a:pt x="15512" y="8974"/>
                  </a:cubicBezTo>
                  <a:cubicBezTo>
                    <a:pt x="15779" y="7373"/>
                    <a:pt x="16212" y="5838"/>
                    <a:pt x="16779" y="4337"/>
                  </a:cubicBezTo>
                  <a:cubicBezTo>
                    <a:pt x="16826" y="4174"/>
                    <a:pt x="16906" y="4092"/>
                    <a:pt x="17018" y="4092"/>
                  </a:cubicBezTo>
                  <a:close/>
                  <a:moveTo>
                    <a:pt x="16046" y="11476"/>
                  </a:moveTo>
                  <a:lnTo>
                    <a:pt x="16046" y="11476"/>
                  </a:lnTo>
                  <a:cubicBezTo>
                    <a:pt x="17113" y="12977"/>
                    <a:pt x="18314" y="14345"/>
                    <a:pt x="20115" y="15045"/>
                  </a:cubicBezTo>
                  <a:cubicBezTo>
                    <a:pt x="19648" y="14478"/>
                    <a:pt x="19048" y="14044"/>
                    <a:pt x="18514" y="13611"/>
                  </a:cubicBezTo>
                  <a:cubicBezTo>
                    <a:pt x="17980" y="13144"/>
                    <a:pt x="17480" y="12610"/>
                    <a:pt x="16946" y="11876"/>
                  </a:cubicBezTo>
                  <a:lnTo>
                    <a:pt x="16946" y="11876"/>
                  </a:lnTo>
                  <a:cubicBezTo>
                    <a:pt x="17947" y="12376"/>
                    <a:pt x="18848" y="12777"/>
                    <a:pt x="19682" y="13210"/>
                  </a:cubicBezTo>
                  <a:cubicBezTo>
                    <a:pt x="20749" y="13811"/>
                    <a:pt x="21183" y="14678"/>
                    <a:pt x="20882" y="15679"/>
                  </a:cubicBezTo>
                  <a:cubicBezTo>
                    <a:pt x="20715" y="16253"/>
                    <a:pt x="20324" y="16553"/>
                    <a:pt x="19833" y="16553"/>
                  </a:cubicBezTo>
                  <a:cubicBezTo>
                    <a:pt x="19640" y="16553"/>
                    <a:pt x="19431" y="16507"/>
                    <a:pt x="19215" y="16413"/>
                  </a:cubicBezTo>
                  <a:lnTo>
                    <a:pt x="18981" y="16313"/>
                  </a:lnTo>
                  <a:cubicBezTo>
                    <a:pt x="17347" y="15078"/>
                    <a:pt x="16646" y="13310"/>
                    <a:pt x="16046" y="11476"/>
                  </a:cubicBezTo>
                  <a:close/>
                  <a:moveTo>
                    <a:pt x="14444" y="10642"/>
                  </a:moveTo>
                  <a:lnTo>
                    <a:pt x="14444" y="10642"/>
                  </a:lnTo>
                  <a:cubicBezTo>
                    <a:pt x="13977" y="11676"/>
                    <a:pt x="13644" y="12643"/>
                    <a:pt x="13510" y="13611"/>
                  </a:cubicBezTo>
                  <a:cubicBezTo>
                    <a:pt x="13377" y="14478"/>
                    <a:pt x="13277" y="15379"/>
                    <a:pt x="13144" y="16279"/>
                  </a:cubicBezTo>
                  <a:cubicBezTo>
                    <a:pt x="13043" y="16846"/>
                    <a:pt x="12843" y="17447"/>
                    <a:pt x="12510" y="17947"/>
                  </a:cubicBezTo>
                  <a:cubicBezTo>
                    <a:pt x="12258" y="18262"/>
                    <a:pt x="12006" y="18517"/>
                    <a:pt x="11587" y="18517"/>
                  </a:cubicBezTo>
                  <a:cubicBezTo>
                    <a:pt x="11561" y="18517"/>
                    <a:pt x="11536" y="18516"/>
                    <a:pt x="11509" y="18514"/>
                  </a:cubicBezTo>
                  <a:cubicBezTo>
                    <a:pt x="11042" y="18481"/>
                    <a:pt x="10909" y="18114"/>
                    <a:pt x="10809" y="17780"/>
                  </a:cubicBezTo>
                  <a:cubicBezTo>
                    <a:pt x="9574" y="14812"/>
                    <a:pt x="10809" y="11809"/>
                    <a:pt x="13811" y="10675"/>
                  </a:cubicBezTo>
                  <a:lnTo>
                    <a:pt x="13811" y="10675"/>
                  </a:lnTo>
                  <a:cubicBezTo>
                    <a:pt x="12109" y="12543"/>
                    <a:pt x="11342" y="14678"/>
                    <a:pt x="11809" y="17113"/>
                  </a:cubicBezTo>
                  <a:cubicBezTo>
                    <a:pt x="12176" y="15312"/>
                    <a:pt x="12310" y="13477"/>
                    <a:pt x="13344" y="11943"/>
                  </a:cubicBezTo>
                  <a:cubicBezTo>
                    <a:pt x="13644" y="11509"/>
                    <a:pt x="13944" y="11109"/>
                    <a:pt x="14444" y="10642"/>
                  </a:cubicBezTo>
                  <a:close/>
                  <a:moveTo>
                    <a:pt x="12532" y="2301"/>
                  </a:moveTo>
                  <a:cubicBezTo>
                    <a:pt x="12591" y="2301"/>
                    <a:pt x="12650" y="2302"/>
                    <a:pt x="12710" y="2303"/>
                  </a:cubicBezTo>
                  <a:cubicBezTo>
                    <a:pt x="13144" y="2303"/>
                    <a:pt x="13244" y="2369"/>
                    <a:pt x="13077" y="2836"/>
                  </a:cubicBezTo>
                  <a:cubicBezTo>
                    <a:pt x="12643" y="4437"/>
                    <a:pt x="13043" y="5872"/>
                    <a:pt x="13911" y="7206"/>
                  </a:cubicBezTo>
                  <a:cubicBezTo>
                    <a:pt x="14311" y="7840"/>
                    <a:pt x="14745" y="8440"/>
                    <a:pt x="15012" y="9174"/>
                  </a:cubicBezTo>
                  <a:cubicBezTo>
                    <a:pt x="14545" y="9141"/>
                    <a:pt x="14244" y="8874"/>
                    <a:pt x="13877" y="8707"/>
                  </a:cubicBezTo>
                  <a:cubicBezTo>
                    <a:pt x="12677" y="8173"/>
                    <a:pt x="11576" y="7440"/>
                    <a:pt x="10675" y="6506"/>
                  </a:cubicBezTo>
                  <a:cubicBezTo>
                    <a:pt x="9975" y="5838"/>
                    <a:pt x="9474" y="5038"/>
                    <a:pt x="9241" y="4037"/>
                  </a:cubicBezTo>
                  <a:cubicBezTo>
                    <a:pt x="9169" y="3561"/>
                    <a:pt x="8945" y="3322"/>
                    <a:pt x="8579" y="3322"/>
                  </a:cubicBezTo>
                  <a:cubicBezTo>
                    <a:pt x="8433" y="3322"/>
                    <a:pt x="8264" y="3360"/>
                    <a:pt x="8073" y="3437"/>
                  </a:cubicBezTo>
                  <a:cubicBezTo>
                    <a:pt x="6572" y="3937"/>
                    <a:pt x="6038" y="5672"/>
                    <a:pt x="6906" y="7106"/>
                  </a:cubicBezTo>
                  <a:cubicBezTo>
                    <a:pt x="7540" y="8107"/>
                    <a:pt x="8507" y="8707"/>
                    <a:pt x="9574" y="9107"/>
                  </a:cubicBezTo>
                  <a:cubicBezTo>
                    <a:pt x="10705" y="9509"/>
                    <a:pt x="11892" y="9703"/>
                    <a:pt x="13079" y="9703"/>
                  </a:cubicBezTo>
                  <a:cubicBezTo>
                    <a:pt x="13468" y="9703"/>
                    <a:pt x="13857" y="9682"/>
                    <a:pt x="14244" y="9641"/>
                  </a:cubicBezTo>
                  <a:lnTo>
                    <a:pt x="14578" y="9641"/>
                  </a:lnTo>
                  <a:cubicBezTo>
                    <a:pt x="13310" y="10108"/>
                    <a:pt x="12076" y="10642"/>
                    <a:pt x="11142" y="11676"/>
                  </a:cubicBezTo>
                  <a:cubicBezTo>
                    <a:pt x="9574" y="13310"/>
                    <a:pt x="9174" y="16046"/>
                    <a:pt x="10208" y="17880"/>
                  </a:cubicBezTo>
                  <a:cubicBezTo>
                    <a:pt x="10508" y="18447"/>
                    <a:pt x="10909" y="18881"/>
                    <a:pt x="11642" y="18881"/>
                  </a:cubicBezTo>
                  <a:cubicBezTo>
                    <a:pt x="12310" y="18881"/>
                    <a:pt x="12710" y="18414"/>
                    <a:pt x="13043" y="17880"/>
                  </a:cubicBezTo>
                  <a:cubicBezTo>
                    <a:pt x="13711" y="16713"/>
                    <a:pt x="13877" y="15479"/>
                    <a:pt x="14044" y="14178"/>
                  </a:cubicBezTo>
                  <a:cubicBezTo>
                    <a:pt x="14211" y="12843"/>
                    <a:pt x="14711" y="11609"/>
                    <a:pt x="15312" y="10308"/>
                  </a:cubicBezTo>
                  <a:cubicBezTo>
                    <a:pt x="15479" y="10542"/>
                    <a:pt x="15479" y="10809"/>
                    <a:pt x="15512" y="11042"/>
                  </a:cubicBezTo>
                  <a:cubicBezTo>
                    <a:pt x="15879" y="13010"/>
                    <a:pt x="16679" y="14778"/>
                    <a:pt x="18047" y="16213"/>
                  </a:cubicBezTo>
                  <a:lnTo>
                    <a:pt x="18281" y="16446"/>
                  </a:lnTo>
                  <a:cubicBezTo>
                    <a:pt x="18788" y="16899"/>
                    <a:pt x="19315" y="17126"/>
                    <a:pt x="19809" y="17126"/>
                  </a:cubicBezTo>
                  <a:cubicBezTo>
                    <a:pt x="20223" y="17126"/>
                    <a:pt x="20614" y="16966"/>
                    <a:pt x="20949" y="16646"/>
                  </a:cubicBezTo>
                  <a:cubicBezTo>
                    <a:pt x="21683" y="15879"/>
                    <a:pt x="21716" y="14478"/>
                    <a:pt x="20982" y="13611"/>
                  </a:cubicBezTo>
                  <a:cubicBezTo>
                    <a:pt x="20382" y="12944"/>
                    <a:pt x="19615" y="12543"/>
                    <a:pt x="18814" y="12210"/>
                  </a:cubicBezTo>
                  <a:cubicBezTo>
                    <a:pt x="17814" y="11809"/>
                    <a:pt x="16846" y="11309"/>
                    <a:pt x="16112" y="10508"/>
                  </a:cubicBezTo>
                  <a:cubicBezTo>
                    <a:pt x="15879" y="10308"/>
                    <a:pt x="15712" y="10075"/>
                    <a:pt x="15579" y="9808"/>
                  </a:cubicBezTo>
                  <a:cubicBezTo>
                    <a:pt x="16312" y="9474"/>
                    <a:pt x="17013" y="9208"/>
                    <a:pt x="17780" y="9141"/>
                  </a:cubicBezTo>
                  <a:cubicBezTo>
                    <a:pt x="19181" y="9007"/>
                    <a:pt x="20549" y="8974"/>
                    <a:pt x="21950" y="8574"/>
                  </a:cubicBezTo>
                  <a:cubicBezTo>
                    <a:pt x="21995" y="8566"/>
                    <a:pt x="22035" y="8562"/>
                    <a:pt x="22071" y="8562"/>
                  </a:cubicBezTo>
                  <a:cubicBezTo>
                    <a:pt x="22195" y="8562"/>
                    <a:pt x="22273" y="8611"/>
                    <a:pt x="22350" y="8741"/>
                  </a:cubicBezTo>
                  <a:cubicBezTo>
                    <a:pt x="24618" y="12376"/>
                    <a:pt x="24752" y="16980"/>
                    <a:pt x="22250" y="20215"/>
                  </a:cubicBezTo>
                  <a:cubicBezTo>
                    <a:pt x="20549" y="22384"/>
                    <a:pt x="18214" y="23651"/>
                    <a:pt x="15645" y="24352"/>
                  </a:cubicBezTo>
                  <a:cubicBezTo>
                    <a:pt x="14585" y="24650"/>
                    <a:pt x="13516" y="24793"/>
                    <a:pt x="12464" y="24793"/>
                  </a:cubicBezTo>
                  <a:cubicBezTo>
                    <a:pt x="7159" y="24793"/>
                    <a:pt x="2287" y="21163"/>
                    <a:pt x="1202" y="15512"/>
                  </a:cubicBezTo>
                  <a:cubicBezTo>
                    <a:pt x="334" y="11009"/>
                    <a:pt x="2503" y="6339"/>
                    <a:pt x="6739" y="3870"/>
                  </a:cubicBezTo>
                  <a:cubicBezTo>
                    <a:pt x="8555" y="2865"/>
                    <a:pt x="10465" y="2301"/>
                    <a:pt x="12532" y="2301"/>
                  </a:cubicBezTo>
                  <a:close/>
                  <a:moveTo>
                    <a:pt x="17013" y="1"/>
                  </a:moveTo>
                  <a:cubicBezTo>
                    <a:pt x="15879" y="1"/>
                    <a:pt x="14845" y="368"/>
                    <a:pt x="14111" y="1168"/>
                  </a:cubicBezTo>
                  <a:cubicBezTo>
                    <a:pt x="13719" y="1586"/>
                    <a:pt x="13307" y="1779"/>
                    <a:pt x="12842" y="1779"/>
                  </a:cubicBezTo>
                  <a:cubicBezTo>
                    <a:pt x="12713" y="1779"/>
                    <a:pt x="12581" y="1764"/>
                    <a:pt x="12443" y="1736"/>
                  </a:cubicBezTo>
                  <a:lnTo>
                    <a:pt x="12143" y="1736"/>
                  </a:lnTo>
                  <a:cubicBezTo>
                    <a:pt x="10575" y="1736"/>
                    <a:pt x="8907" y="2102"/>
                    <a:pt x="7339" y="2870"/>
                  </a:cubicBezTo>
                  <a:cubicBezTo>
                    <a:pt x="3203" y="4904"/>
                    <a:pt x="568" y="8173"/>
                    <a:pt x="301" y="12877"/>
                  </a:cubicBezTo>
                  <a:cubicBezTo>
                    <a:pt x="1" y="18014"/>
                    <a:pt x="2803" y="23251"/>
                    <a:pt x="9141" y="25186"/>
                  </a:cubicBezTo>
                  <a:cubicBezTo>
                    <a:pt x="10350" y="25544"/>
                    <a:pt x="11531" y="25711"/>
                    <a:pt x="12685" y="25711"/>
                  </a:cubicBezTo>
                  <a:cubicBezTo>
                    <a:pt x="15510" y="25711"/>
                    <a:pt x="18172" y="24709"/>
                    <a:pt x="20682" y="23051"/>
                  </a:cubicBezTo>
                  <a:cubicBezTo>
                    <a:pt x="22450" y="21883"/>
                    <a:pt x="23718" y="20349"/>
                    <a:pt x="24452" y="18347"/>
                  </a:cubicBezTo>
                  <a:cubicBezTo>
                    <a:pt x="25652" y="14912"/>
                    <a:pt x="25152" y="11676"/>
                    <a:pt x="23384" y="8540"/>
                  </a:cubicBezTo>
                  <a:cubicBezTo>
                    <a:pt x="23284" y="8307"/>
                    <a:pt x="23084" y="8140"/>
                    <a:pt x="23418" y="7840"/>
                  </a:cubicBezTo>
                  <a:cubicBezTo>
                    <a:pt x="24518" y="6906"/>
                    <a:pt x="24251" y="5638"/>
                    <a:pt x="22984" y="5038"/>
                  </a:cubicBezTo>
                  <a:cubicBezTo>
                    <a:pt x="22462" y="4821"/>
                    <a:pt x="21941" y="4717"/>
                    <a:pt x="21410" y="4717"/>
                  </a:cubicBezTo>
                  <a:cubicBezTo>
                    <a:pt x="21126" y="4717"/>
                    <a:pt x="20839" y="4746"/>
                    <a:pt x="20549" y="4804"/>
                  </a:cubicBezTo>
                  <a:cubicBezTo>
                    <a:pt x="20461" y="4817"/>
                    <a:pt x="20377" y="4830"/>
                    <a:pt x="20295" y="4830"/>
                  </a:cubicBezTo>
                  <a:cubicBezTo>
                    <a:pt x="20159" y="4830"/>
                    <a:pt x="20027" y="4795"/>
                    <a:pt x="19882" y="4671"/>
                  </a:cubicBezTo>
                  <a:cubicBezTo>
                    <a:pt x="19181" y="4037"/>
                    <a:pt x="18381" y="3704"/>
                    <a:pt x="17513" y="3470"/>
                  </a:cubicBezTo>
                  <a:cubicBezTo>
                    <a:pt x="17146" y="3337"/>
                    <a:pt x="17180" y="3203"/>
                    <a:pt x="17313" y="2903"/>
                  </a:cubicBezTo>
                  <a:cubicBezTo>
                    <a:pt x="17613" y="2369"/>
                    <a:pt x="17847" y="1802"/>
                    <a:pt x="17980" y="1168"/>
                  </a:cubicBezTo>
                  <a:cubicBezTo>
                    <a:pt x="18147" y="435"/>
                    <a:pt x="17780" y="1"/>
                    <a:pt x="1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764125" y="4122450"/>
              <a:ext cx="106650" cy="121050"/>
            </a:xfrm>
            <a:custGeom>
              <a:avLst/>
              <a:gdLst/>
              <a:ahLst/>
              <a:cxnLst/>
              <a:rect l="l" t="t" r="r" b="b"/>
              <a:pathLst>
                <a:path w="4266" h="4842" extrusionOk="0">
                  <a:moveTo>
                    <a:pt x="4161" y="1"/>
                  </a:moveTo>
                  <a:cubicBezTo>
                    <a:pt x="2492" y="1"/>
                    <a:pt x="1" y="3077"/>
                    <a:pt x="262" y="4842"/>
                  </a:cubicBezTo>
                  <a:cubicBezTo>
                    <a:pt x="1230" y="2907"/>
                    <a:pt x="2364" y="1172"/>
                    <a:pt x="4265" y="5"/>
                  </a:cubicBezTo>
                  <a:cubicBezTo>
                    <a:pt x="4231" y="2"/>
                    <a:pt x="4196" y="1"/>
                    <a:pt x="4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91525" y="4180925"/>
              <a:ext cx="60900" cy="95925"/>
            </a:xfrm>
            <a:custGeom>
              <a:avLst/>
              <a:gdLst/>
              <a:ahLst/>
              <a:cxnLst/>
              <a:rect l="l" t="t" r="r" b="b"/>
              <a:pathLst>
                <a:path w="2436" h="3837" extrusionOk="0">
                  <a:moveTo>
                    <a:pt x="2435" y="1"/>
                  </a:moveTo>
                  <a:cubicBezTo>
                    <a:pt x="1034" y="568"/>
                    <a:pt x="0" y="2369"/>
                    <a:pt x="200" y="3837"/>
                  </a:cubicBezTo>
                  <a:cubicBezTo>
                    <a:pt x="767" y="2403"/>
                    <a:pt x="1501" y="1168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812375" y="4245975"/>
              <a:ext cx="37550" cy="87600"/>
            </a:xfrm>
            <a:custGeom>
              <a:avLst/>
              <a:gdLst/>
              <a:ahLst/>
              <a:cxnLst/>
              <a:rect l="l" t="t" r="r" b="b"/>
              <a:pathLst>
                <a:path w="1502" h="3504" extrusionOk="0">
                  <a:moveTo>
                    <a:pt x="1501" y="1"/>
                  </a:moveTo>
                  <a:cubicBezTo>
                    <a:pt x="467" y="935"/>
                    <a:pt x="0" y="2002"/>
                    <a:pt x="367" y="3503"/>
                  </a:cubicBezTo>
                  <a:cubicBezTo>
                    <a:pt x="1001" y="2402"/>
                    <a:pt x="1201" y="11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845725" y="4306850"/>
              <a:ext cx="27550" cy="93425"/>
            </a:xfrm>
            <a:custGeom>
              <a:avLst/>
              <a:gdLst/>
              <a:ahLst/>
              <a:cxnLst/>
              <a:rect l="l" t="t" r="r" b="b"/>
              <a:pathLst>
                <a:path w="1102" h="3737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301" y="735"/>
                    <a:pt x="0" y="2636"/>
                    <a:pt x="501" y="3737"/>
                  </a:cubicBezTo>
                  <a:cubicBezTo>
                    <a:pt x="934" y="2469"/>
                    <a:pt x="868" y="1302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877400" y="4366900"/>
              <a:ext cx="39225" cy="72575"/>
            </a:xfrm>
            <a:custGeom>
              <a:avLst/>
              <a:gdLst/>
              <a:ahLst/>
              <a:cxnLst/>
              <a:rect l="l" t="t" r="r" b="b"/>
              <a:pathLst>
                <a:path w="1569" h="2903" extrusionOk="0">
                  <a:moveTo>
                    <a:pt x="535" y="1"/>
                  </a:moveTo>
                  <a:cubicBezTo>
                    <a:pt x="1" y="1135"/>
                    <a:pt x="368" y="2102"/>
                    <a:pt x="1569" y="2903"/>
                  </a:cubicBezTo>
                  <a:cubicBezTo>
                    <a:pt x="1202" y="1835"/>
                    <a:pt x="868" y="968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"/>
          <p:cNvGrpSpPr/>
          <p:nvPr/>
        </p:nvGrpSpPr>
        <p:grpSpPr>
          <a:xfrm>
            <a:off x="6839860" y="371357"/>
            <a:ext cx="134691" cy="140500"/>
            <a:chOff x="5391935" y="668507"/>
            <a:chExt cx="134691" cy="140500"/>
          </a:xfrm>
        </p:grpSpPr>
        <p:sp>
          <p:nvSpPr>
            <p:cNvPr id="233" name="Google Shape;233;p2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"/>
          <p:cNvGrpSpPr/>
          <p:nvPr/>
        </p:nvGrpSpPr>
        <p:grpSpPr>
          <a:xfrm>
            <a:off x="345060" y="730557"/>
            <a:ext cx="134691" cy="140500"/>
            <a:chOff x="1356060" y="1786132"/>
            <a:chExt cx="134691" cy="140500"/>
          </a:xfrm>
        </p:grpSpPr>
        <p:sp>
          <p:nvSpPr>
            <p:cNvPr id="236" name="Google Shape;236;p2"/>
            <p:cNvSpPr/>
            <p:nvPr/>
          </p:nvSpPr>
          <p:spPr>
            <a:xfrm rot="6625235">
              <a:off x="1367442" y="18053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407383" y="1806515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2"/>
                    <a:pt x="1802" y="2335"/>
                    <a:pt x="1168" y="2335"/>
                  </a:cubicBezTo>
                  <a:cubicBezTo>
                    <a:pt x="534" y="2335"/>
                    <a:pt x="1" y="1802"/>
                    <a:pt x="1" y="1168"/>
                  </a:cubicBezTo>
                  <a:cubicBezTo>
                    <a:pt x="1" y="568"/>
                    <a:pt x="534" y="0"/>
                    <a:pt x="1168" y="0"/>
                  </a:cubicBezTo>
                  <a:cubicBezTo>
                    <a:pt x="1802" y="0"/>
                    <a:pt x="2336" y="568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"/>
          <p:cNvGrpSpPr/>
          <p:nvPr/>
        </p:nvGrpSpPr>
        <p:grpSpPr>
          <a:xfrm>
            <a:off x="8703073" y="1383757"/>
            <a:ext cx="134691" cy="140500"/>
            <a:chOff x="675948" y="963707"/>
            <a:chExt cx="134691" cy="140500"/>
          </a:xfrm>
        </p:grpSpPr>
        <p:sp>
          <p:nvSpPr>
            <p:cNvPr id="239" name="Google Shape;239;p2"/>
            <p:cNvSpPr/>
            <p:nvPr/>
          </p:nvSpPr>
          <p:spPr>
            <a:xfrm rot="6625235">
              <a:off x="687330" y="982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01357" y="1020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"/>
          <p:cNvGrpSpPr/>
          <p:nvPr/>
        </p:nvGrpSpPr>
        <p:grpSpPr>
          <a:xfrm>
            <a:off x="2916326" y="4674884"/>
            <a:ext cx="139069" cy="132484"/>
            <a:chOff x="2908251" y="4753922"/>
            <a:chExt cx="139069" cy="132484"/>
          </a:xfrm>
        </p:grpSpPr>
        <p:sp>
          <p:nvSpPr>
            <p:cNvPr id="242" name="Google Shape;242;p2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"/>
          <p:cNvGrpSpPr/>
          <p:nvPr/>
        </p:nvGrpSpPr>
        <p:grpSpPr>
          <a:xfrm>
            <a:off x="298495" y="3020846"/>
            <a:ext cx="98100" cy="107593"/>
            <a:chOff x="298495" y="3020846"/>
            <a:chExt cx="98100" cy="107593"/>
          </a:xfrm>
        </p:grpSpPr>
        <p:sp>
          <p:nvSpPr>
            <p:cNvPr id="245" name="Google Shape;245;p2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"/>
          <p:cNvGrpSpPr/>
          <p:nvPr/>
        </p:nvGrpSpPr>
        <p:grpSpPr>
          <a:xfrm>
            <a:off x="10" y="1980682"/>
            <a:ext cx="134691" cy="140500"/>
            <a:chOff x="10" y="1980682"/>
            <a:chExt cx="134691" cy="140500"/>
          </a:xfrm>
        </p:grpSpPr>
        <p:sp>
          <p:nvSpPr>
            <p:cNvPr id="248" name="Google Shape;248;p2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3967713" y="422334"/>
            <a:ext cx="139069" cy="132484"/>
            <a:chOff x="925663" y="2413659"/>
            <a:chExt cx="139069" cy="132484"/>
          </a:xfrm>
        </p:grpSpPr>
        <p:sp>
          <p:nvSpPr>
            <p:cNvPr id="251" name="Google Shape;251;p2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254" name="Google Shape;254;p2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"/>
          <p:cNvGrpSpPr/>
          <p:nvPr/>
        </p:nvGrpSpPr>
        <p:grpSpPr>
          <a:xfrm>
            <a:off x="7608023" y="4524632"/>
            <a:ext cx="134691" cy="140500"/>
            <a:chOff x="7608023" y="4524632"/>
            <a:chExt cx="134691" cy="140500"/>
          </a:xfrm>
        </p:grpSpPr>
        <p:sp>
          <p:nvSpPr>
            <p:cNvPr id="257" name="Google Shape;257;p2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"/>
          <p:cNvSpPr txBox="1">
            <a:spLocks noGrp="1"/>
          </p:cNvSpPr>
          <p:nvPr>
            <p:ph type="ctrTitle"/>
          </p:nvPr>
        </p:nvSpPr>
        <p:spPr>
          <a:xfrm>
            <a:off x="692875" y="1060523"/>
            <a:ext cx="77139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1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1"/>
          </p:nvPr>
        </p:nvSpPr>
        <p:spPr>
          <a:xfrm>
            <a:off x="2370325" y="35958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subTitle" idx="2"/>
          </p:nvPr>
        </p:nvSpPr>
        <p:spPr>
          <a:xfrm>
            <a:off x="1339525" y="2742143"/>
            <a:ext cx="642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Gloria Hallelujah"/>
              <a:buNone/>
              <a:defRPr sz="5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7" name="Google Shape;4387;p23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4388" name="Google Shape;4388;p23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4389" name="Google Shape;4389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5" name="Google Shape;4395;p23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4396" name="Google Shape;4396;p2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3" name="Google Shape;4403;p23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4404" name="Google Shape;4404;p2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0" name="Google Shape;4410;p23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4411" name="Google Shape;4411;p23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2" name="Google Shape;4412;p23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4413" name="Google Shape;4413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4" name="Google Shape;4424;p23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4425" name="Google Shape;4425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6" name="Google Shape;4436;p23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4437" name="Google Shape;4437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8" name="Google Shape;4448;p23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4449" name="Google Shape;4449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0" name="Google Shape;4460;p23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4461" name="Google Shape;4461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2" name="Google Shape;4472;p23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4473" name="Google Shape;4473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84" name="Google Shape;4484;p23"/>
          <p:cNvGrpSpPr/>
          <p:nvPr/>
        </p:nvGrpSpPr>
        <p:grpSpPr>
          <a:xfrm>
            <a:off x="5955335" y="4662294"/>
            <a:ext cx="134691" cy="140500"/>
            <a:chOff x="5391935" y="668507"/>
            <a:chExt cx="134691" cy="140500"/>
          </a:xfrm>
        </p:grpSpPr>
        <p:sp>
          <p:nvSpPr>
            <p:cNvPr id="4485" name="Google Shape;4485;p23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23"/>
          <p:cNvGrpSpPr/>
          <p:nvPr/>
        </p:nvGrpSpPr>
        <p:grpSpPr>
          <a:xfrm>
            <a:off x="396595" y="1473233"/>
            <a:ext cx="98100" cy="107593"/>
            <a:chOff x="151270" y="809008"/>
            <a:chExt cx="98100" cy="107593"/>
          </a:xfrm>
        </p:grpSpPr>
        <p:sp>
          <p:nvSpPr>
            <p:cNvPr id="4488" name="Google Shape;4488;p23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3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23"/>
          <p:cNvGrpSpPr/>
          <p:nvPr/>
        </p:nvGrpSpPr>
        <p:grpSpPr>
          <a:xfrm>
            <a:off x="2908251" y="4608497"/>
            <a:ext cx="139069" cy="132484"/>
            <a:chOff x="2908251" y="4753922"/>
            <a:chExt cx="139069" cy="132484"/>
          </a:xfrm>
        </p:grpSpPr>
        <p:sp>
          <p:nvSpPr>
            <p:cNvPr id="4491" name="Google Shape;4491;p23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3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3" name="Google Shape;4493;p23"/>
          <p:cNvGrpSpPr/>
          <p:nvPr/>
        </p:nvGrpSpPr>
        <p:grpSpPr>
          <a:xfrm>
            <a:off x="360945" y="4554696"/>
            <a:ext cx="98100" cy="107593"/>
            <a:chOff x="298495" y="3020846"/>
            <a:chExt cx="98100" cy="107593"/>
          </a:xfrm>
        </p:grpSpPr>
        <p:sp>
          <p:nvSpPr>
            <p:cNvPr id="4494" name="Google Shape;4494;p23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3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6" name="Google Shape;4496;p23"/>
          <p:cNvGrpSpPr/>
          <p:nvPr/>
        </p:nvGrpSpPr>
        <p:grpSpPr>
          <a:xfrm>
            <a:off x="1131685" y="356294"/>
            <a:ext cx="134691" cy="140500"/>
            <a:chOff x="10" y="1980682"/>
            <a:chExt cx="134691" cy="140500"/>
          </a:xfrm>
        </p:grpSpPr>
        <p:sp>
          <p:nvSpPr>
            <p:cNvPr id="4497" name="Google Shape;4497;p23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3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23"/>
          <p:cNvGrpSpPr/>
          <p:nvPr/>
        </p:nvGrpSpPr>
        <p:grpSpPr>
          <a:xfrm>
            <a:off x="105463" y="2679059"/>
            <a:ext cx="139069" cy="132484"/>
            <a:chOff x="925663" y="2413659"/>
            <a:chExt cx="139069" cy="132484"/>
          </a:xfrm>
        </p:grpSpPr>
        <p:sp>
          <p:nvSpPr>
            <p:cNvPr id="4500" name="Google Shape;4500;p23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3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23"/>
          <p:cNvGrpSpPr/>
          <p:nvPr/>
        </p:nvGrpSpPr>
        <p:grpSpPr>
          <a:xfrm>
            <a:off x="8730060" y="2888832"/>
            <a:ext cx="134691" cy="140500"/>
            <a:chOff x="8180660" y="3700657"/>
            <a:chExt cx="134691" cy="140500"/>
          </a:xfrm>
        </p:grpSpPr>
        <p:sp>
          <p:nvSpPr>
            <p:cNvPr id="4503" name="Google Shape;4503;p2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23"/>
          <p:cNvGrpSpPr/>
          <p:nvPr/>
        </p:nvGrpSpPr>
        <p:grpSpPr>
          <a:xfrm>
            <a:off x="8595360" y="1545382"/>
            <a:ext cx="134691" cy="140500"/>
            <a:chOff x="8782710" y="3004407"/>
            <a:chExt cx="134691" cy="140500"/>
          </a:xfrm>
        </p:grpSpPr>
        <p:sp>
          <p:nvSpPr>
            <p:cNvPr id="4506" name="Google Shape;4506;p2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23"/>
          <p:cNvGrpSpPr/>
          <p:nvPr/>
        </p:nvGrpSpPr>
        <p:grpSpPr>
          <a:xfrm>
            <a:off x="7674901" y="926572"/>
            <a:ext cx="139069" cy="132484"/>
            <a:chOff x="6787926" y="360297"/>
            <a:chExt cx="139069" cy="132484"/>
          </a:xfrm>
        </p:grpSpPr>
        <p:sp>
          <p:nvSpPr>
            <p:cNvPr id="4509" name="Google Shape;4509;p2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23"/>
          <p:cNvGrpSpPr/>
          <p:nvPr/>
        </p:nvGrpSpPr>
        <p:grpSpPr>
          <a:xfrm>
            <a:off x="7813985" y="4662307"/>
            <a:ext cx="134691" cy="140500"/>
            <a:chOff x="3516385" y="421707"/>
            <a:chExt cx="134691" cy="140500"/>
          </a:xfrm>
        </p:grpSpPr>
        <p:sp>
          <p:nvSpPr>
            <p:cNvPr id="4512" name="Google Shape;4512;p23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3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4" name="Google Shape;4514;p23"/>
          <p:cNvGrpSpPr/>
          <p:nvPr/>
        </p:nvGrpSpPr>
        <p:grpSpPr>
          <a:xfrm>
            <a:off x="8647998" y="4132907"/>
            <a:ext cx="134691" cy="140500"/>
            <a:chOff x="7608023" y="4524632"/>
            <a:chExt cx="134691" cy="140500"/>
          </a:xfrm>
        </p:grpSpPr>
        <p:sp>
          <p:nvSpPr>
            <p:cNvPr id="4515" name="Google Shape;4515;p23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3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3"/>
          <p:cNvGrpSpPr/>
          <p:nvPr/>
        </p:nvGrpSpPr>
        <p:grpSpPr>
          <a:xfrm>
            <a:off x="494688" y="812434"/>
            <a:ext cx="139069" cy="132484"/>
            <a:chOff x="6974538" y="4344709"/>
            <a:chExt cx="139069" cy="132484"/>
          </a:xfrm>
        </p:grpSpPr>
        <p:sp>
          <p:nvSpPr>
            <p:cNvPr id="4518" name="Google Shape;4518;p23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3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23"/>
          <p:cNvGrpSpPr/>
          <p:nvPr/>
        </p:nvGrpSpPr>
        <p:grpSpPr>
          <a:xfrm>
            <a:off x="8428898" y="394507"/>
            <a:ext cx="134691" cy="140500"/>
            <a:chOff x="1062773" y="3863207"/>
            <a:chExt cx="134691" cy="140500"/>
          </a:xfrm>
        </p:grpSpPr>
        <p:sp>
          <p:nvSpPr>
            <p:cNvPr id="4521" name="Google Shape;4521;p23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3" name="Google Shape;4523;p23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4524" name="Google Shape;4524;p23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5" name="Google Shape;4525;p23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4526" name="Google Shape;4526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27" name="Google Shape;4527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1" name="Google Shape;4541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542" name="Google Shape;4542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6" name="Google Shape;4556;p23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4557" name="Google Shape;4557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58" name="Google Shape;4558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573" name="Google Shape;4573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87" name="Google Shape;4587;p23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4588" name="Google Shape;4588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89" name="Google Shape;4589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3" name="Google Shape;4603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604" name="Google Shape;4604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8" name="Google Shape;4618;p23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4619" name="Google Shape;4619;p23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3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3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3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3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3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3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3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3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3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3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3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23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23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33" name="Google Shape;463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4" name="Google Shape;5334;p27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335" name="Google Shape;5335;p27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336" name="Google Shape;5336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2" name="Google Shape;5342;p27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343" name="Google Shape;5343;p27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0" name="Google Shape;5350;p27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351" name="Google Shape;5351;p27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7" name="Google Shape;5357;p27"/>
          <p:cNvGrpSpPr/>
          <p:nvPr/>
        </p:nvGrpSpPr>
        <p:grpSpPr>
          <a:xfrm>
            <a:off x="-234700" y="4873688"/>
            <a:ext cx="9932525" cy="101238"/>
            <a:chOff x="-871025" y="2187363"/>
            <a:chExt cx="9932525" cy="101238"/>
          </a:xfrm>
        </p:grpSpPr>
        <p:sp>
          <p:nvSpPr>
            <p:cNvPr id="5358" name="Google Shape;5358;p27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9" name="Google Shape;5359;p27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360" name="Google Shape;5360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1" name="Google Shape;5371;p27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372" name="Google Shape;5372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3" name="Google Shape;5383;p27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384" name="Google Shape;5384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5" name="Google Shape;5395;p27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396" name="Google Shape;5396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7" name="Google Shape;5407;p27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408" name="Google Shape;5408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9" name="Google Shape;5419;p27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420" name="Google Shape;5420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31" name="Google Shape;5431;p27"/>
          <p:cNvGrpSpPr/>
          <p:nvPr/>
        </p:nvGrpSpPr>
        <p:grpSpPr>
          <a:xfrm flipH="1">
            <a:off x="-1136850" y="166725"/>
            <a:ext cx="10718550" cy="117400"/>
            <a:chOff x="-295125" y="5026100"/>
            <a:chExt cx="10718550" cy="117400"/>
          </a:xfrm>
        </p:grpSpPr>
        <p:sp>
          <p:nvSpPr>
            <p:cNvPr id="5432" name="Google Shape;5432;p27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3" name="Google Shape;5433;p27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5434" name="Google Shape;5434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35" name="Google Shape;5435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9" name="Google Shape;5449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450" name="Google Shape;5450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64" name="Google Shape;5464;p27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5465" name="Google Shape;5465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66" name="Google Shape;5466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0" name="Google Shape;5480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481" name="Google Shape;5481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95" name="Google Shape;5495;p27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5496" name="Google Shape;5496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97" name="Google Shape;5497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1" name="Google Shape;5511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512" name="Google Shape;5512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26" name="Google Shape;5526;p27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5527" name="Google Shape;5527;p27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27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7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27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27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27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27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27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7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27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27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27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27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27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1" name="Google Shape;5541;p27"/>
          <p:cNvGrpSpPr/>
          <p:nvPr/>
        </p:nvGrpSpPr>
        <p:grpSpPr>
          <a:xfrm flipH="1">
            <a:off x="957699" y="4608494"/>
            <a:ext cx="134691" cy="140500"/>
            <a:chOff x="5391935" y="668507"/>
            <a:chExt cx="134691" cy="140500"/>
          </a:xfrm>
        </p:grpSpPr>
        <p:sp>
          <p:nvSpPr>
            <p:cNvPr id="5542" name="Google Shape;5542;p27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4" name="Google Shape;5544;p27"/>
          <p:cNvGrpSpPr/>
          <p:nvPr/>
        </p:nvGrpSpPr>
        <p:grpSpPr>
          <a:xfrm flipH="1">
            <a:off x="8904155" y="704833"/>
            <a:ext cx="98100" cy="107593"/>
            <a:chOff x="151270" y="809008"/>
            <a:chExt cx="98100" cy="107593"/>
          </a:xfrm>
        </p:grpSpPr>
        <p:sp>
          <p:nvSpPr>
            <p:cNvPr id="5545" name="Google Shape;5545;p27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7" name="Google Shape;5547;p27"/>
          <p:cNvGrpSpPr/>
          <p:nvPr/>
        </p:nvGrpSpPr>
        <p:grpSpPr>
          <a:xfrm flipH="1">
            <a:off x="6199456" y="4608497"/>
            <a:ext cx="139069" cy="132484"/>
            <a:chOff x="2908251" y="4753922"/>
            <a:chExt cx="139069" cy="132484"/>
          </a:xfrm>
        </p:grpSpPr>
        <p:sp>
          <p:nvSpPr>
            <p:cNvPr id="5548" name="Google Shape;5548;p27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0" name="Google Shape;5550;p27"/>
          <p:cNvGrpSpPr/>
          <p:nvPr/>
        </p:nvGrpSpPr>
        <p:grpSpPr>
          <a:xfrm flipH="1">
            <a:off x="9022730" y="3207346"/>
            <a:ext cx="98100" cy="107593"/>
            <a:chOff x="298495" y="3020846"/>
            <a:chExt cx="98100" cy="107593"/>
          </a:xfrm>
        </p:grpSpPr>
        <p:sp>
          <p:nvSpPr>
            <p:cNvPr id="5551" name="Google Shape;5551;p27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27"/>
          <p:cNvGrpSpPr/>
          <p:nvPr/>
        </p:nvGrpSpPr>
        <p:grpSpPr>
          <a:xfrm flipH="1">
            <a:off x="8328274" y="394494"/>
            <a:ext cx="134691" cy="140500"/>
            <a:chOff x="10" y="1980682"/>
            <a:chExt cx="134691" cy="140500"/>
          </a:xfrm>
        </p:grpSpPr>
        <p:sp>
          <p:nvSpPr>
            <p:cNvPr id="5554" name="Google Shape;5554;p27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27"/>
          <p:cNvGrpSpPr/>
          <p:nvPr/>
        </p:nvGrpSpPr>
        <p:grpSpPr>
          <a:xfrm flipH="1">
            <a:off x="8828043" y="4666309"/>
            <a:ext cx="139069" cy="132484"/>
            <a:chOff x="925663" y="2413659"/>
            <a:chExt cx="139069" cy="132484"/>
          </a:xfrm>
        </p:grpSpPr>
        <p:sp>
          <p:nvSpPr>
            <p:cNvPr id="5557" name="Google Shape;5557;p27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27"/>
          <p:cNvGrpSpPr/>
          <p:nvPr/>
        </p:nvGrpSpPr>
        <p:grpSpPr>
          <a:xfrm flipH="1">
            <a:off x="382024" y="2888832"/>
            <a:ext cx="134691" cy="140500"/>
            <a:chOff x="8180660" y="3700657"/>
            <a:chExt cx="134691" cy="140500"/>
          </a:xfrm>
        </p:grpSpPr>
        <p:sp>
          <p:nvSpPr>
            <p:cNvPr id="5560" name="Google Shape;5560;p2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2" name="Google Shape;5562;p27"/>
          <p:cNvGrpSpPr/>
          <p:nvPr/>
        </p:nvGrpSpPr>
        <p:grpSpPr>
          <a:xfrm flipH="1">
            <a:off x="280674" y="1110557"/>
            <a:ext cx="134691" cy="140500"/>
            <a:chOff x="8782710" y="3004407"/>
            <a:chExt cx="134691" cy="140500"/>
          </a:xfrm>
        </p:grpSpPr>
        <p:sp>
          <p:nvSpPr>
            <p:cNvPr id="5563" name="Google Shape;5563;p2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5" name="Google Shape;5565;p27"/>
          <p:cNvGrpSpPr/>
          <p:nvPr/>
        </p:nvGrpSpPr>
        <p:grpSpPr>
          <a:xfrm flipH="1">
            <a:off x="245143" y="1981459"/>
            <a:ext cx="139069" cy="132484"/>
            <a:chOff x="6787926" y="360297"/>
            <a:chExt cx="139069" cy="132484"/>
          </a:xfrm>
        </p:grpSpPr>
        <p:sp>
          <p:nvSpPr>
            <p:cNvPr id="5566" name="Google Shape;5566;p2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8" name="Google Shape;5568;p27"/>
          <p:cNvGrpSpPr/>
          <p:nvPr/>
        </p:nvGrpSpPr>
        <p:grpSpPr>
          <a:xfrm flipH="1">
            <a:off x="332449" y="3811282"/>
            <a:ext cx="134691" cy="140500"/>
            <a:chOff x="3516385" y="421707"/>
            <a:chExt cx="134691" cy="140500"/>
          </a:xfrm>
        </p:grpSpPr>
        <p:sp>
          <p:nvSpPr>
            <p:cNvPr id="5569" name="Google Shape;5569;p27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27"/>
          <p:cNvGrpSpPr/>
          <p:nvPr/>
        </p:nvGrpSpPr>
        <p:grpSpPr>
          <a:xfrm flipH="1">
            <a:off x="3129687" y="304532"/>
            <a:ext cx="134691" cy="140500"/>
            <a:chOff x="7608023" y="4524632"/>
            <a:chExt cx="134691" cy="140500"/>
          </a:xfrm>
        </p:grpSpPr>
        <p:sp>
          <p:nvSpPr>
            <p:cNvPr id="5572" name="Google Shape;5572;p27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4" name="Google Shape;5574;p27"/>
          <p:cNvGrpSpPr/>
          <p:nvPr/>
        </p:nvGrpSpPr>
        <p:grpSpPr>
          <a:xfrm flipH="1">
            <a:off x="8967093" y="1679497"/>
            <a:ext cx="139069" cy="132484"/>
            <a:chOff x="6974538" y="4344709"/>
            <a:chExt cx="139069" cy="132484"/>
          </a:xfrm>
        </p:grpSpPr>
        <p:sp>
          <p:nvSpPr>
            <p:cNvPr id="5575" name="Google Shape;5575;p27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27"/>
          <p:cNvGrpSpPr/>
          <p:nvPr/>
        </p:nvGrpSpPr>
        <p:grpSpPr>
          <a:xfrm flipH="1">
            <a:off x="683187" y="394507"/>
            <a:ext cx="134691" cy="140500"/>
            <a:chOff x="1062773" y="3863207"/>
            <a:chExt cx="134691" cy="140500"/>
          </a:xfrm>
        </p:grpSpPr>
        <p:sp>
          <p:nvSpPr>
            <p:cNvPr id="5578" name="Google Shape;5578;p27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1" name="Google Shape;5581;p28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582" name="Google Shape;5582;p28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583" name="Google Shape;5583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28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9" name="Google Shape;5589;p28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590" name="Google Shape;5590;p28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28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7" name="Google Shape;5597;p28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598" name="Google Shape;5598;p28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04" name="Google Shape;5604;p28"/>
          <p:cNvGrpSpPr/>
          <p:nvPr/>
        </p:nvGrpSpPr>
        <p:grpSpPr>
          <a:xfrm rot="10800000" flipH="1">
            <a:off x="-175725" y="166713"/>
            <a:ext cx="9504988" cy="86625"/>
            <a:chOff x="-180675" y="4763425"/>
            <a:chExt cx="9504988" cy="86625"/>
          </a:xfrm>
        </p:grpSpPr>
        <p:sp>
          <p:nvSpPr>
            <p:cNvPr id="5605" name="Google Shape;5605;p28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6" name="Google Shape;5606;p28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5607" name="Google Shape;5607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1" name="Google Shape;5621;p28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5622" name="Google Shape;5622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6" name="Google Shape;5636;p28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5637" name="Google Shape;5637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1" name="Google Shape;5651;p28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5652" name="Google Shape;5652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6" name="Google Shape;5666;p28"/>
          <p:cNvGrpSpPr/>
          <p:nvPr/>
        </p:nvGrpSpPr>
        <p:grpSpPr>
          <a:xfrm rot="10800000" flipH="1">
            <a:off x="-290562" y="4866388"/>
            <a:ext cx="9932525" cy="101238"/>
            <a:chOff x="-871025" y="2187363"/>
            <a:chExt cx="9932525" cy="101238"/>
          </a:xfrm>
        </p:grpSpPr>
        <p:sp>
          <p:nvSpPr>
            <p:cNvPr id="5667" name="Google Shape;5667;p28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8" name="Google Shape;5668;p28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669" name="Google Shape;5669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0" name="Google Shape;5680;p28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681" name="Google Shape;5681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2" name="Google Shape;5692;p28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693" name="Google Shape;5693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4" name="Google Shape;5704;p28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705" name="Google Shape;5705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6" name="Google Shape;5716;p28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717" name="Google Shape;5717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8" name="Google Shape;5728;p28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729" name="Google Shape;5729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40" name="Google Shape;5740;p28"/>
          <p:cNvGrpSpPr/>
          <p:nvPr/>
        </p:nvGrpSpPr>
        <p:grpSpPr>
          <a:xfrm rot="10800000" flipH="1">
            <a:off x="382655" y="2005899"/>
            <a:ext cx="98100" cy="107593"/>
            <a:chOff x="298495" y="3020846"/>
            <a:chExt cx="98100" cy="107593"/>
          </a:xfrm>
        </p:grpSpPr>
        <p:sp>
          <p:nvSpPr>
            <p:cNvPr id="5741" name="Google Shape;5741;p28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8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28"/>
          <p:cNvGrpSpPr/>
          <p:nvPr/>
        </p:nvGrpSpPr>
        <p:grpSpPr>
          <a:xfrm rot="10800000" flipH="1">
            <a:off x="84170" y="3013156"/>
            <a:ext cx="134691" cy="140500"/>
            <a:chOff x="10" y="1980682"/>
            <a:chExt cx="134691" cy="140500"/>
          </a:xfrm>
        </p:grpSpPr>
        <p:sp>
          <p:nvSpPr>
            <p:cNvPr id="5744" name="Google Shape;5744;p28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8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6" name="Google Shape;5746;p28"/>
          <p:cNvGrpSpPr/>
          <p:nvPr/>
        </p:nvGrpSpPr>
        <p:grpSpPr>
          <a:xfrm rot="10800000" flipH="1">
            <a:off x="8264820" y="1293181"/>
            <a:ext cx="134691" cy="140500"/>
            <a:chOff x="8180660" y="3700657"/>
            <a:chExt cx="134691" cy="140500"/>
          </a:xfrm>
        </p:grpSpPr>
        <p:sp>
          <p:nvSpPr>
            <p:cNvPr id="5747" name="Google Shape;5747;p28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8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9" name="Google Shape;5749;p28"/>
          <p:cNvGrpSpPr/>
          <p:nvPr/>
        </p:nvGrpSpPr>
        <p:grpSpPr>
          <a:xfrm rot="10800000" flipH="1">
            <a:off x="8866870" y="1989431"/>
            <a:ext cx="134691" cy="140500"/>
            <a:chOff x="8782710" y="3004407"/>
            <a:chExt cx="134691" cy="140500"/>
          </a:xfrm>
        </p:grpSpPr>
        <p:sp>
          <p:nvSpPr>
            <p:cNvPr id="5750" name="Google Shape;5750;p28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8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2" name="Google Shape;5752;p28"/>
          <p:cNvGrpSpPr/>
          <p:nvPr/>
        </p:nvGrpSpPr>
        <p:grpSpPr>
          <a:xfrm rot="10800000" flipH="1">
            <a:off x="10" y="459595"/>
            <a:ext cx="139069" cy="132484"/>
            <a:chOff x="7193976" y="1915322"/>
            <a:chExt cx="139069" cy="132484"/>
          </a:xfrm>
        </p:grpSpPr>
        <p:sp>
          <p:nvSpPr>
            <p:cNvPr id="5753" name="Google Shape;5753;p28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8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5" name="Google Shape;5755;p28"/>
          <p:cNvGrpSpPr/>
          <p:nvPr/>
        </p:nvGrpSpPr>
        <p:grpSpPr>
          <a:xfrm rot="10800000" flipH="1">
            <a:off x="6872085" y="4641557"/>
            <a:ext cx="139069" cy="132484"/>
            <a:chOff x="6787926" y="360297"/>
            <a:chExt cx="139069" cy="132484"/>
          </a:xfrm>
        </p:grpSpPr>
        <p:sp>
          <p:nvSpPr>
            <p:cNvPr id="5756" name="Google Shape;5756;p28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8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8" name="Google Shape;5758;p28"/>
          <p:cNvGrpSpPr/>
          <p:nvPr/>
        </p:nvGrpSpPr>
        <p:grpSpPr>
          <a:xfrm rot="10800000" flipH="1">
            <a:off x="8925145" y="2872656"/>
            <a:ext cx="134691" cy="140500"/>
            <a:chOff x="3516385" y="421707"/>
            <a:chExt cx="134691" cy="140500"/>
          </a:xfrm>
        </p:grpSpPr>
        <p:sp>
          <p:nvSpPr>
            <p:cNvPr id="5759" name="Google Shape;5759;p28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8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1" name="Google Shape;5761;p28"/>
          <p:cNvGrpSpPr/>
          <p:nvPr/>
        </p:nvGrpSpPr>
        <p:grpSpPr>
          <a:xfrm rot="10800000" flipH="1">
            <a:off x="8237430" y="4276186"/>
            <a:ext cx="98100" cy="107593"/>
            <a:chOff x="7449370" y="2691508"/>
            <a:chExt cx="98100" cy="107593"/>
          </a:xfrm>
        </p:grpSpPr>
        <p:sp>
          <p:nvSpPr>
            <p:cNvPr id="5762" name="Google Shape;5762;p28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8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4" name="Google Shape;5764;p28"/>
          <p:cNvGrpSpPr/>
          <p:nvPr/>
        </p:nvGrpSpPr>
        <p:grpSpPr>
          <a:xfrm rot="10800000" flipH="1">
            <a:off x="7692182" y="469206"/>
            <a:ext cx="134691" cy="140500"/>
            <a:chOff x="7608023" y="4524632"/>
            <a:chExt cx="134691" cy="140500"/>
          </a:xfrm>
        </p:grpSpPr>
        <p:sp>
          <p:nvSpPr>
            <p:cNvPr id="5765" name="Google Shape;5765;p28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8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28"/>
          <p:cNvGrpSpPr/>
          <p:nvPr/>
        </p:nvGrpSpPr>
        <p:grpSpPr>
          <a:xfrm rot="10800000" flipH="1">
            <a:off x="1816295" y="4637544"/>
            <a:ext cx="134691" cy="140500"/>
            <a:chOff x="8782710" y="3004407"/>
            <a:chExt cx="134691" cy="140500"/>
          </a:xfrm>
        </p:grpSpPr>
        <p:sp>
          <p:nvSpPr>
            <p:cNvPr id="5768" name="Google Shape;5768;p28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1" name="Google Shape;5141;p26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142" name="Google Shape;5142;p26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143" name="Google Shape;5143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9" name="Google Shape;5149;p26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150" name="Google Shape;5150;p2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7" name="Google Shape;5157;p26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158" name="Google Shape;5158;p2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4" name="Google Shape;5164;p26"/>
          <p:cNvSpPr txBox="1">
            <a:spLocks noGrp="1"/>
          </p:cNvSpPr>
          <p:nvPr>
            <p:ph type="ctrTitle"/>
          </p:nvPr>
        </p:nvSpPr>
        <p:spPr>
          <a:xfrm>
            <a:off x="2429950" y="849225"/>
            <a:ext cx="4284000" cy="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65" name="Google Shape;5165;p26"/>
          <p:cNvSpPr txBox="1">
            <a:spLocks noGrp="1"/>
          </p:cNvSpPr>
          <p:nvPr>
            <p:ph type="subTitle" idx="1"/>
          </p:nvPr>
        </p:nvSpPr>
        <p:spPr>
          <a:xfrm>
            <a:off x="3073600" y="1475950"/>
            <a:ext cx="29967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66" name="Google Shape;5166;p26"/>
          <p:cNvSpPr txBox="1"/>
          <p:nvPr/>
        </p:nvSpPr>
        <p:spPr>
          <a:xfrm>
            <a:off x="1509750" y="3446050"/>
            <a:ext cx="612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67" name="Google Shape;5167;p26"/>
          <p:cNvGrpSpPr/>
          <p:nvPr/>
        </p:nvGrpSpPr>
        <p:grpSpPr>
          <a:xfrm>
            <a:off x="-175725" y="4881000"/>
            <a:ext cx="9504988" cy="86625"/>
            <a:chOff x="-180675" y="4763425"/>
            <a:chExt cx="9504988" cy="86625"/>
          </a:xfrm>
        </p:grpSpPr>
        <p:sp>
          <p:nvSpPr>
            <p:cNvPr id="5168" name="Google Shape;5168;p26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9" name="Google Shape;5169;p26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5170" name="Google Shape;5170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4" name="Google Shape;5184;p26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5185" name="Google Shape;5185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9" name="Google Shape;5199;p26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4" name="Google Shape;5214;p26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5215" name="Google Shape;5215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9" name="Google Shape;5229;p26"/>
          <p:cNvGrpSpPr/>
          <p:nvPr/>
        </p:nvGrpSpPr>
        <p:grpSpPr>
          <a:xfrm>
            <a:off x="-290562" y="166713"/>
            <a:ext cx="9932525" cy="101238"/>
            <a:chOff x="-871025" y="2187363"/>
            <a:chExt cx="9932525" cy="101238"/>
          </a:xfrm>
        </p:grpSpPr>
        <p:sp>
          <p:nvSpPr>
            <p:cNvPr id="5230" name="Google Shape;5230;p26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1" name="Google Shape;5231;p26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232" name="Google Shape;5232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3" name="Google Shape;5243;p26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244" name="Google Shape;5244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5" name="Google Shape;5255;p26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256" name="Google Shape;5256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7" name="Google Shape;5267;p26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268" name="Google Shape;5268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9" name="Google Shape;5279;p26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280" name="Google Shape;5280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26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292" name="Google Shape;5292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3" name="Google Shape;5303;p26"/>
          <p:cNvGrpSpPr/>
          <p:nvPr/>
        </p:nvGrpSpPr>
        <p:grpSpPr>
          <a:xfrm>
            <a:off x="382655" y="3020846"/>
            <a:ext cx="98100" cy="107593"/>
            <a:chOff x="298495" y="3020846"/>
            <a:chExt cx="98100" cy="107593"/>
          </a:xfrm>
        </p:grpSpPr>
        <p:sp>
          <p:nvSpPr>
            <p:cNvPr id="5304" name="Google Shape;5304;p26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6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6" name="Google Shape;5306;p26"/>
          <p:cNvGrpSpPr/>
          <p:nvPr/>
        </p:nvGrpSpPr>
        <p:grpSpPr>
          <a:xfrm>
            <a:off x="84170" y="1980682"/>
            <a:ext cx="134691" cy="140500"/>
            <a:chOff x="10" y="1980682"/>
            <a:chExt cx="134691" cy="140500"/>
          </a:xfrm>
        </p:grpSpPr>
        <p:sp>
          <p:nvSpPr>
            <p:cNvPr id="5307" name="Google Shape;5307;p26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6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26"/>
          <p:cNvGrpSpPr/>
          <p:nvPr/>
        </p:nvGrpSpPr>
        <p:grpSpPr>
          <a:xfrm>
            <a:off x="8264820" y="3700657"/>
            <a:ext cx="134691" cy="140500"/>
            <a:chOff x="8180660" y="3700657"/>
            <a:chExt cx="134691" cy="140500"/>
          </a:xfrm>
        </p:grpSpPr>
        <p:sp>
          <p:nvSpPr>
            <p:cNvPr id="5310" name="Google Shape;5310;p26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6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26"/>
          <p:cNvGrpSpPr/>
          <p:nvPr/>
        </p:nvGrpSpPr>
        <p:grpSpPr>
          <a:xfrm>
            <a:off x="8866870" y="3004407"/>
            <a:ext cx="134691" cy="140500"/>
            <a:chOff x="8782710" y="3004407"/>
            <a:chExt cx="134691" cy="140500"/>
          </a:xfrm>
        </p:grpSpPr>
        <p:sp>
          <p:nvSpPr>
            <p:cNvPr id="5313" name="Google Shape;5313;p2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5" name="Google Shape;5315;p26"/>
          <p:cNvGrpSpPr/>
          <p:nvPr/>
        </p:nvGrpSpPr>
        <p:grpSpPr>
          <a:xfrm>
            <a:off x="10" y="4542259"/>
            <a:ext cx="139069" cy="132484"/>
            <a:chOff x="7193976" y="1915322"/>
            <a:chExt cx="139069" cy="132484"/>
          </a:xfrm>
        </p:grpSpPr>
        <p:sp>
          <p:nvSpPr>
            <p:cNvPr id="5316" name="Google Shape;5316;p26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8" name="Google Shape;5318;p26"/>
          <p:cNvGrpSpPr/>
          <p:nvPr/>
        </p:nvGrpSpPr>
        <p:grpSpPr>
          <a:xfrm>
            <a:off x="6872085" y="360297"/>
            <a:ext cx="139069" cy="132484"/>
            <a:chOff x="6787926" y="360297"/>
            <a:chExt cx="139069" cy="132484"/>
          </a:xfrm>
        </p:grpSpPr>
        <p:sp>
          <p:nvSpPr>
            <p:cNvPr id="5319" name="Google Shape;5319;p26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26"/>
          <p:cNvGrpSpPr/>
          <p:nvPr/>
        </p:nvGrpSpPr>
        <p:grpSpPr>
          <a:xfrm>
            <a:off x="8925145" y="2121182"/>
            <a:ext cx="134691" cy="140500"/>
            <a:chOff x="3516385" y="421707"/>
            <a:chExt cx="134691" cy="140500"/>
          </a:xfrm>
        </p:grpSpPr>
        <p:sp>
          <p:nvSpPr>
            <p:cNvPr id="5322" name="Google Shape;5322;p26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4" name="Google Shape;5324;p26"/>
          <p:cNvGrpSpPr/>
          <p:nvPr/>
        </p:nvGrpSpPr>
        <p:grpSpPr>
          <a:xfrm>
            <a:off x="8237430" y="750558"/>
            <a:ext cx="98100" cy="107593"/>
            <a:chOff x="7449370" y="2691508"/>
            <a:chExt cx="98100" cy="107593"/>
          </a:xfrm>
        </p:grpSpPr>
        <p:sp>
          <p:nvSpPr>
            <p:cNvPr id="5325" name="Google Shape;5325;p26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7" name="Google Shape;5327;p26"/>
          <p:cNvGrpSpPr/>
          <p:nvPr/>
        </p:nvGrpSpPr>
        <p:grpSpPr>
          <a:xfrm>
            <a:off x="7692182" y="4524632"/>
            <a:ext cx="134691" cy="140500"/>
            <a:chOff x="7608023" y="4524632"/>
            <a:chExt cx="134691" cy="140500"/>
          </a:xfrm>
        </p:grpSpPr>
        <p:sp>
          <p:nvSpPr>
            <p:cNvPr id="5328" name="Google Shape;5328;p26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26"/>
          <p:cNvGrpSpPr/>
          <p:nvPr/>
        </p:nvGrpSpPr>
        <p:grpSpPr>
          <a:xfrm>
            <a:off x="1816295" y="356294"/>
            <a:ext cx="134691" cy="140500"/>
            <a:chOff x="8782710" y="3004407"/>
            <a:chExt cx="134691" cy="140500"/>
          </a:xfrm>
        </p:grpSpPr>
        <p:sp>
          <p:nvSpPr>
            <p:cNvPr id="5331" name="Google Shape;5331;p2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085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5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770" name="Google Shape;770;p5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771" name="Google Shape;771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5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778" name="Google Shape;778;p5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5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786" name="Google Shape;786;p5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2" name="Google Shape;792;p5"/>
          <p:cNvGrpSpPr/>
          <p:nvPr/>
        </p:nvGrpSpPr>
        <p:grpSpPr>
          <a:xfrm>
            <a:off x="-394275" y="4865813"/>
            <a:ext cx="9932525" cy="101238"/>
            <a:chOff x="-871025" y="2187363"/>
            <a:chExt cx="9932525" cy="101238"/>
          </a:xfrm>
        </p:grpSpPr>
        <p:sp>
          <p:nvSpPr>
            <p:cNvPr id="793" name="Google Shape;793;p5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5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795" name="Google Shape;795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5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807" name="Google Shape;807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5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819" name="Google Shape;819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5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831" name="Google Shape;831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5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843" name="Google Shape;843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5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855" name="Google Shape;855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6" name="Google Shape;866;p5"/>
          <p:cNvGrpSpPr/>
          <p:nvPr/>
        </p:nvGrpSpPr>
        <p:grpSpPr>
          <a:xfrm>
            <a:off x="5152460" y="4608507"/>
            <a:ext cx="134691" cy="140500"/>
            <a:chOff x="5391935" y="668507"/>
            <a:chExt cx="134691" cy="140500"/>
          </a:xfrm>
        </p:grpSpPr>
        <p:sp>
          <p:nvSpPr>
            <p:cNvPr id="867" name="Google Shape;867;p5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5"/>
          <p:cNvGrpSpPr/>
          <p:nvPr/>
        </p:nvGrpSpPr>
        <p:grpSpPr>
          <a:xfrm>
            <a:off x="8917398" y="4349257"/>
            <a:ext cx="134691" cy="140500"/>
            <a:chOff x="675948" y="963707"/>
            <a:chExt cx="134691" cy="140500"/>
          </a:xfrm>
        </p:grpSpPr>
        <p:sp>
          <p:nvSpPr>
            <p:cNvPr id="870" name="Google Shape;870;p5"/>
            <p:cNvSpPr/>
            <p:nvPr/>
          </p:nvSpPr>
          <p:spPr>
            <a:xfrm rot="6625235">
              <a:off x="687330" y="982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701357" y="1020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5"/>
          <p:cNvGrpSpPr/>
          <p:nvPr/>
        </p:nvGrpSpPr>
        <p:grpSpPr>
          <a:xfrm>
            <a:off x="8592851" y="421697"/>
            <a:ext cx="139069" cy="132484"/>
            <a:chOff x="1490751" y="2608547"/>
            <a:chExt cx="139069" cy="132484"/>
          </a:xfrm>
        </p:grpSpPr>
        <p:sp>
          <p:nvSpPr>
            <p:cNvPr id="873" name="Google Shape;873;p5"/>
            <p:cNvSpPr/>
            <p:nvPr/>
          </p:nvSpPr>
          <p:spPr>
            <a:xfrm rot="1036744">
              <a:off x="1503554" y="262306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1575619" y="2651971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"/>
          <p:cNvGrpSpPr/>
          <p:nvPr/>
        </p:nvGrpSpPr>
        <p:grpSpPr>
          <a:xfrm>
            <a:off x="151270" y="809008"/>
            <a:ext cx="98100" cy="107593"/>
            <a:chOff x="151270" y="809008"/>
            <a:chExt cx="98100" cy="107593"/>
          </a:xfrm>
        </p:grpSpPr>
        <p:sp>
          <p:nvSpPr>
            <p:cNvPr id="876" name="Google Shape;876;p5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5"/>
          <p:cNvGrpSpPr/>
          <p:nvPr/>
        </p:nvGrpSpPr>
        <p:grpSpPr>
          <a:xfrm>
            <a:off x="298495" y="3020846"/>
            <a:ext cx="98100" cy="107593"/>
            <a:chOff x="298495" y="3020846"/>
            <a:chExt cx="98100" cy="107593"/>
          </a:xfrm>
        </p:grpSpPr>
        <p:sp>
          <p:nvSpPr>
            <p:cNvPr id="879" name="Google Shape;879;p5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5"/>
          <p:cNvGrpSpPr/>
          <p:nvPr/>
        </p:nvGrpSpPr>
        <p:grpSpPr>
          <a:xfrm>
            <a:off x="10" y="1980682"/>
            <a:ext cx="134691" cy="140500"/>
            <a:chOff x="10" y="1980682"/>
            <a:chExt cx="134691" cy="140500"/>
          </a:xfrm>
        </p:grpSpPr>
        <p:sp>
          <p:nvSpPr>
            <p:cNvPr id="882" name="Google Shape;882;p5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5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885" name="Google Shape;885;p5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5"/>
          <p:cNvGrpSpPr/>
          <p:nvPr/>
        </p:nvGrpSpPr>
        <p:grpSpPr>
          <a:xfrm>
            <a:off x="6787926" y="360297"/>
            <a:ext cx="139069" cy="132484"/>
            <a:chOff x="6787926" y="360297"/>
            <a:chExt cx="139069" cy="132484"/>
          </a:xfrm>
        </p:grpSpPr>
        <p:sp>
          <p:nvSpPr>
            <p:cNvPr id="888" name="Google Shape;888;p5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5"/>
          <p:cNvGrpSpPr/>
          <p:nvPr/>
        </p:nvGrpSpPr>
        <p:grpSpPr>
          <a:xfrm>
            <a:off x="3516385" y="421707"/>
            <a:ext cx="134691" cy="140500"/>
            <a:chOff x="3516385" y="421707"/>
            <a:chExt cx="134691" cy="140500"/>
          </a:xfrm>
        </p:grpSpPr>
        <p:sp>
          <p:nvSpPr>
            <p:cNvPr id="891" name="Google Shape;891;p5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"/>
          <p:cNvGrpSpPr/>
          <p:nvPr/>
        </p:nvGrpSpPr>
        <p:grpSpPr>
          <a:xfrm>
            <a:off x="1113348" y="4665132"/>
            <a:ext cx="134691" cy="140500"/>
            <a:chOff x="1062773" y="3863207"/>
            <a:chExt cx="134691" cy="140500"/>
          </a:xfrm>
        </p:grpSpPr>
        <p:sp>
          <p:nvSpPr>
            <p:cNvPr id="894" name="Google Shape;894;p5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"/>
          <p:cNvGrpSpPr/>
          <p:nvPr/>
        </p:nvGrpSpPr>
        <p:grpSpPr>
          <a:xfrm rot="10800000" flipH="1">
            <a:off x="-446950" y="159288"/>
            <a:ext cx="10718550" cy="117400"/>
            <a:chOff x="-295125" y="5026100"/>
            <a:chExt cx="10718550" cy="117400"/>
          </a:xfrm>
        </p:grpSpPr>
        <p:sp>
          <p:nvSpPr>
            <p:cNvPr id="897" name="Google Shape;897;p5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899" name="Google Shape;899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00" name="Google Shape;900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15" name="Google Shape;915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9" name="Google Shape;929;p5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930" name="Google Shape;930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31" name="Google Shape;931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5" name="Google Shape;945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46" name="Google Shape;946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0" name="Google Shape;960;p5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961" name="Google Shape;961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62" name="Google Shape;962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6" name="Google Shape;976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77" name="Google Shape;977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1" name="Google Shape;991;p5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992" name="Google Shape;992;p5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6" name="Google Shape;1006;p5"/>
          <p:cNvSpPr txBox="1">
            <a:spLocks noGrp="1"/>
          </p:cNvSpPr>
          <p:nvPr>
            <p:ph type="subTitle" idx="1"/>
          </p:nvPr>
        </p:nvSpPr>
        <p:spPr>
          <a:xfrm>
            <a:off x="1098644" y="2392697"/>
            <a:ext cx="2907600" cy="1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5"/>
          <p:cNvSpPr txBox="1">
            <a:spLocks noGrp="1"/>
          </p:cNvSpPr>
          <p:nvPr>
            <p:ph type="subTitle" idx="2"/>
          </p:nvPr>
        </p:nvSpPr>
        <p:spPr>
          <a:xfrm>
            <a:off x="5137751" y="2392697"/>
            <a:ext cx="2907600" cy="1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8" name="Google Shape;1008;p5"/>
          <p:cNvSpPr txBox="1">
            <a:spLocks noGrp="1"/>
          </p:cNvSpPr>
          <p:nvPr>
            <p:ph type="subTitle" idx="3"/>
          </p:nvPr>
        </p:nvSpPr>
        <p:spPr>
          <a:xfrm>
            <a:off x="1098619" y="2782763"/>
            <a:ext cx="2907600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5"/>
          <p:cNvSpPr txBox="1">
            <a:spLocks noGrp="1"/>
          </p:cNvSpPr>
          <p:nvPr>
            <p:ph type="subTitle" idx="4"/>
          </p:nvPr>
        </p:nvSpPr>
        <p:spPr>
          <a:xfrm>
            <a:off x="5137726" y="2782763"/>
            <a:ext cx="2907600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6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013" name="Google Shape;1013;p6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014" name="Google Shape;1014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" name="Google Shape;1020;p6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021" name="Google Shape;1021;p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6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029" name="Google Shape;1029;p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5" name="Google Shape;10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36" name="Google Shape;1036;p6"/>
          <p:cNvGrpSpPr/>
          <p:nvPr/>
        </p:nvGrpSpPr>
        <p:grpSpPr>
          <a:xfrm rot="10800000" flipH="1">
            <a:off x="-328900" y="4860938"/>
            <a:ext cx="10718550" cy="117400"/>
            <a:chOff x="-295125" y="5026100"/>
            <a:chExt cx="10718550" cy="117400"/>
          </a:xfrm>
        </p:grpSpPr>
        <p:sp>
          <p:nvSpPr>
            <p:cNvPr id="1037" name="Google Shape;1037;p6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6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1039" name="Google Shape;1039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040" name="Google Shape;1040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4" name="Google Shape;1054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055" name="Google Shape;1055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9" name="Google Shape;1069;p6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1070" name="Google Shape;1070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071" name="Google Shape;1071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5" name="Google Shape;1085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086" name="Google Shape;1086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0" name="Google Shape;1100;p6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1101" name="Google Shape;1101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102" name="Google Shape;1102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6" name="Google Shape;1116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117" name="Google Shape;1117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1" name="Google Shape;1131;p6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1132" name="Google Shape;1132;p6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6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6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6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6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6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6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6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6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6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6" name="Google Shape;1146;p6"/>
          <p:cNvGrpSpPr/>
          <p:nvPr/>
        </p:nvGrpSpPr>
        <p:grpSpPr>
          <a:xfrm rot="10800000" flipH="1">
            <a:off x="-180500" y="176438"/>
            <a:ext cx="9504988" cy="86625"/>
            <a:chOff x="-180675" y="4763425"/>
            <a:chExt cx="9504988" cy="86625"/>
          </a:xfrm>
        </p:grpSpPr>
        <p:sp>
          <p:nvSpPr>
            <p:cNvPr id="1147" name="Google Shape;1147;p6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6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149" name="Google Shape;1149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6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164" name="Google Shape;1164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6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179" name="Google Shape;1179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6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194" name="Google Shape;1194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8" name="Google Shape;1208;p6"/>
          <p:cNvGrpSpPr/>
          <p:nvPr/>
        </p:nvGrpSpPr>
        <p:grpSpPr>
          <a:xfrm rot="10800000" flipH="1">
            <a:off x="8937085" y="1555981"/>
            <a:ext cx="134691" cy="140500"/>
            <a:chOff x="5391935" y="668507"/>
            <a:chExt cx="134691" cy="140500"/>
          </a:xfrm>
        </p:grpSpPr>
        <p:sp>
          <p:nvSpPr>
            <p:cNvPr id="1209" name="Google Shape;1209;p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6"/>
          <p:cNvGrpSpPr/>
          <p:nvPr/>
        </p:nvGrpSpPr>
        <p:grpSpPr>
          <a:xfrm rot="10800000" flipH="1">
            <a:off x="244520" y="4290898"/>
            <a:ext cx="98100" cy="107593"/>
            <a:chOff x="151270" y="809008"/>
            <a:chExt cx="98100" cy="107593"/>
          </a:xfrm>
        </p:grpSpPr>
        <p:sp>
          <p:nvSpPr>
            <p:cNvPr id="1212" name="Google Shape;1212;p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6"/>
          <p:cNvGrpSpPr/>
          <p:nvPr/>
        </p:nvGrpSpPr>
        <p:grpSpPr>
          <a:xfrm rot="10800000" flipH="1">
            <a:off x="2734326" y="312532"/>
            <a:ext cx="139069" cy="132484"/>
            <a:chOff x="2908251" y="4753922"/>
            <a:chExt cx="139069" cy="132484"/>
          </a:xfrm>
        </p:grpSpPr>
        <p:sp>
          <p:nvSpPr>
            <p:cNvPr id="1215" name="Google Shape;1215;p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6"/>
          <p:cNvGrpSpPr/>
          <p:nvPr/>
        </p:nvGrpSpPr>
        <p:grpSpPr>
          <a:xfrm rot="10800000" flipH="1">
            <a:off x="125945" y="1788386"/>
            <a:ext cx="98100" cy="107593"/>
            <a:chOff x="298495" y="3020846"/>
            <a:chExt cx="98100" cy="107593"/>
          </a:xfrm>
        </p:grpSpPr>
        <p:sp>
          <p:nvSpPr>
            <p:cNvPr id="1218" name="Google Shape;1218;p6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6"/>
          <p:cNvGrpSpPr/>
          <p:nvPr/>
        </p:nvGrpSpPr>
        <p:grpSpPr>
          <a:xfrm rot="10800000" flipH="1">
            <a:off x="783810" y="4568331"/>
            <a:ext cx="134691" cy="140500"/>
            <a:chOff x="10" y="1980682"/>
            <a:chExt cx="134691" cy="140500"/>
          </a:xfrm>
        </p:grpSpPr>
        <p:sp>
          <p:nvSpPr>
            <p:cNvPr id="1221" name="Google Shape;1221;p6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6"/>
          <p:cNvGrpSpPr/>
          <p:nvPr/>
        </p:nvGrpSpPr>
        <p:grpSpPr>
          <a:xfrm rot="10800000" flipH="1">
            <a:off x="224038" y="535007"/>
            <a:ext cx="139069" cy="132484"/>
            <a:chOff x="925663" y="2413659"/>
            <a:chExt cx="139069" cy="132484"/>
          </a:xfrm>
        </p:grpSpPr>
        <p:sp>
          <p:nvSpPr>
            <p:cNvPr id="1224" name="Google Shape;1224;p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6"/>
          <p:cNvGrpSpPr/>
          <p:nvPr/>
        </p:nvGrpSpPr>
        <p:grpSpPr>
          <a:xfrm rot="10800000" flipH="1">
            <a:off x="8831410" y="3852268"/>
            <a:ext cx="134691" cy="140500"/>
            <a:chOff x="8782710" y="3004407"/>
            <a:chExt cx="134691" cy="140500"/>
          </a:xfrm>
        </p:grpSpPr>
        <p:sp>
          <p:nvSpPr>
            <p:cNvPr id="1227" name="Google Shape;1227;p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6"/>
          <p:cNvGrpSpPr/>
          <p:nvPr/>
        </p:nvGrpSpPr>
        <p:grpSpPr>
          <a:xfrm rot="10800000" flipH="1">
            <a:off x="8829213" y="2610457"/>
            <a:ext cx="139069" cy="132484"/>
            <a:chOff x="6787926" y="360297"/>
            <a:chExt cx="139069" cy="132484"/>
          </a:xfrm>
        </p:grpSpPr>
        <p:sp>
          <p:nvSpPr>
            <p:cNvPr id="1230" name="Google Shape;1230;p6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6"/>
          <p:cNvGrpSpPr/>
          <p:nvPr/>
        </p:nvGrpSpPr>
        <p:grpSpPr>
          <a:xfrm rot="10800000" flipH="1">
            <a:off x="8248760" y="352918"/>
            <a:ext cx="134691" cy="140500"/>
            <a:chOff x="3516385" y="421707"/>
            <a:chExt cx="134691" cy="140500"/>
          </a:xfrm>
        </p:grpSpPr>
        <p:sp>
          <p:nvSpPr>
            <p:cNvPr id="1233" name="Google Shape;1233;p6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6"/>
          <p:cNvGrpSpPr/>
          <p:nvPr/>
        </p:nvGrpSpPr>
        <p:grpSpPr>
          <a:xfrm rot="10800000" flipH="1">
            <a:off x="5982398" y="4658293"/>
            <a:ext cx="134691" cy="140500"/>
            <a:chOff x="7608023" y="4524632"/>
            <a:chExt cx="134691" cy="140500"/>
          </a:xfrm>
        </p:grpSpPr>
        <p:sp>
          <p:nvSpPr>
            <p:cNvPr id="1236" name="Google Shape;1236;p6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6"/>
          <p:cNvGrpSpPr/>
          <p:nvPr/>
        </p:nvGrpSpPr>
        <p:grpSpPr>
          <a:xfrm rot="10800000" flipH="1">
            <a:off x="140613" y="3291344"/>
            <a:ext cx="139069" cy="132484"/>
            <a:chOff x="6974538" y="4344709"/>
            <a:chExt cx="139069" cy="132484"/>
          </a:xfrm>
        </p:grpSpPr>
        <p:sp>
          <p:nvSpPr>
            <p:cNvPr id="1239" name="Google Shape;1239;p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6"/>
          <p:cNvGrpSpPr/>
          <p:nvPr/>
        </p:nvGrpSpPr>
        <p:grpSpPr>
          <a:xfrm rot="10800000" flipH="1">
            <a:off x="8428898" y="4568318"/>
            <a:ext cx="134691" cy="140500"/>
            <a:chOff x="1062773" y="3863207"/>
            <a:chExt cx="134691" cy="140500"/>
          </a:xfrm>
        </p:grpSpPr>
        <p:sp>
          <p:nvSpPr>
            <p:cNvPr id="1242" name="Google Shape;1242;p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9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725" name="Google Shape;1725;p9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726" name="Google Shape;1726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9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733" name="Google Shape;1733;p9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9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741" name="Google Shape;1741;p9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7" name="Google Shape;1747;p9"/>
          <p:cNvGrpSpPr/>
          <p:nvPr/>
        </p:nvGrpSpPr>
        <p:grpSpPr>
          <a:xfrm rot="10800000" flipH="1">
            <a:off x="-394275" y="164213"/>
            <a:ext cx="9932525" cy="101238"/>
            <a:chOff x="-871025" y="2187363"/>
            <a:chExt cx="9932525" cy="101238"/>
          </a:xfrm>
        </p:grpSpPr>
        <p:sp>
          <p:nvSpPr>
            <p:cNvPr id="1748" name="Google Shape;1748;p9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9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1750" name="Google Shape;1750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p9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1762" name="Google Shape;1762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3" name="Google Shape;1773;p9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1774" name="Google Shape;1774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5" name="Google Shape;1785;p9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1786" name="Google Shape;1786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7" name="Google Shape;1797;p9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1798" name="Google Shape;1798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9" name="Google Shape;1809;p9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1810" name="Google Shape;1810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1" name="Google Shape;1821;p9"/>
          <p:cNvGrpSpPr/>
          <p:nvPr/>
        </p:nvGrpSpPr>
        <p:grpSpPr>
          <a:xfrm flipH="1">
            <a:off x="8520816" y="3020846"/>
            <a:ext cx="98100" cy="107593"/>
            <a:chOff x="298495" y="3020846"/>
            <a:chExt cx="98100" cy="107593"/>
          </a:xfrm>
        </p:grpSpPr>
        <p:sp>
          <p:nvSpPr>
            <p:cNvPr id="1822" name="Google Shape;1822;p9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9"/>
          <p:cNvGrpSpPr/>
          <p:nvPr/>
        </p:nvGrpSpPr>
        <p:grpSpPr>
          <a:xfrm flipH="1">
            <a:off x="8782710" y="1980682"/>
            <a:ext cx="134691" cy="140500"/>
            <a:chOff x="10" y="1980682"/>
            <a:chExt cx="134691" cy="140500"/>
          </a:xfrm>
        </p:grpSpPr>
        <p:sp>
          <p:nvSpPr>
            <p:cNvPr id="1825" name="Google Shape;1825;p9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9"/>
          <p:cNvGrpSpPr/>
          <p:nvPr/>
        </p:nvGrpSpPr>
        <p:grpSpPr>
          <a:xfrm flipH="1">
            <a:off x="602060" y="3700657"/>
            <a:ext cx="134691" cy="140500"/>
            <a:chOff x="8180660" y="3700657"/>
            <a:chExt cx="134691" cy="140500"/>
          </a:xfrm>
        </p:grpSpPr>
        <p:sp>
          <p:nvSpPr>
            <p:cNvPr id="1828" name="Google Shape;1828;p9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9"/>
          <p:cNvGrpSpPr/>
          <p:nvPr/>
        </p:nvGrpSpPr>
        <p:grpSpPr>
          <a:xfrm flipH="1">
            <a:off x="10" y="3004407"/>
            <a:ext cx="134691" cy="140500"/>
            <a:chOff x="8782710" y="3004407"/>
            <a:chExt cx="134691" cy="140500"/>
          </a:xfrm>
        </p:grpSpPr>
        <p:sp>
          <p:nvSpPr>
            <p:cNvPr id="1831" name="Google Shape;1831;p9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9"/>
          <p:cNvGrpSpPr/>
          <p:nvPr/>
        </p:nvGrpSpPr>
        <p:grpSpPr>
          <a:xfrm flipH="1">
            <a:off x="8862492" y="4542259"/>
            <a:ext cx="139069" cy="132484"/>
            <a:chOff x="7193976" y="1915322"/>
            <a:chExt cx="139069" cy="132484"/>
          </a:xfrm>
        </p:grpSpPr>
        <p:sp>
          <p:nvSpPr>
            <p:cNvPr id="1834" name="Google Shape;1834;p9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6" name="Google Shape;1836;p9"/>
          <p:cNvGrpSpPr/>
          <p:nvPr/>
        </p:nvGrpSpPr>
        <p:grpSpPr>
          <a:xfrm flipH="1">
            <a:off x="1990417" y="360297"/>
            <a:ext cx="139069" cy="132484"/>
            <a:chOff x="6787926" y="360297"/>
            <a:chExt cx="139069" cy="132484"/>
          </a:xfrm>
        </p:grpSpPr>
        <p:sp>
          <p:nvSpPr>
            <p:cNvPr id="1837" name="Google Shape;1837;p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1839;p9"/>
          <p:cNvGrpSpPr/>
          <p:nvPr/>
        </p:nvGrpSpPr>
        <p:grpSpPr>
          <a:xfrm flipH="1">
            <a:off x="5680760" y="464757"/>
            <a:ext cx="134691" cy="140500"/>
            <a:chOff x="3516385" y="421707"/>
            <a:chExt cx="134691" cy="140500"/>
          </a:xfrm>
        </p:grpSpPr>
        <p:sp>
          <p:nvSpPr>
            <p:cNvPr id="1840" name="Google Shape;1840;p9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9"/>
          <p:cNvGrpSpPr/>
          <p:nvPr/>
        </p:nvGrpSpPr>
        <p:grpSpPr>
          <a:xfrm flipH="1">
            <a:off x="666041" y="750558"/>
            <a:ext cx="98100" cy="107593"/>
            <a:chOff x="7449370" y="2691508"/>
            <a:chExt cx="98100" cy="107593"/>
          </a:xfrm>
        </p:grpSpPr>
        <p:sp>
          <p:nvSpPr>
            <p:cNvPr id="1843" name="Google Shape;1843;p9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9"/>
          <p:cNvGrpSpPr/>
          <p:nvPr/>
        </p:nvGrpSpPr>
        <p:grpSpPr>
          <a:xfrm flipH="1">
            <a:off x="1174698" y="4524632"/>
            <a:ext cx="134691" cy="140500"/>
            <a:chOff x="7608023" y="4524632"/>
            <a:chExt cx="134691" cy="140500"/>
          </a:xfrm>
        </p:grpSpPr>
        <p:sp>
          <p:nvSpPr>
            <p:cNvPr id="1846" name="Google Shape;1846;p9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9"/>
          <p:cNvGrpSpPr/>
          <p:nvPr/>
        </p:nvGrpSpPr>
        <p:grpSpPr>
          <a:xfrm>
            <a:off x="-180512" y="4873700"/>
            <a:ext cx="9504988" cy="86625"/>
            <a:chOff x="-180675" y="4763425"/>
            <a:chExt cx="9504988" cy="86625"/>
          </a:xfrm>
        </p:grpSpPr>
        <p:sp>
          <p:nvSpPr>
            <p:cNvPr id="1849" name="Google Shape;1849;p9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0" name="Google Shape;1850;p9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851" name="Google Shape;1851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5" name="Google Shape;1865;p9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866" name="Google Shape;1866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0" name="Google Shape;1880;p9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881" name="Google Shape;1881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" name="Google Shape;1895;p9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896" name="Google Shape;1896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0" name="Google Shape;1910;p9"/>
          <p:cNvSpPr txBox="1">
            <a:spLocks noGrp="1"/>
          </p:cNvSpPr>
          <p:nvPr>
            <p:ph type="title"/>
          </p:nvPr>
        </p:nvSpPr>
        <p:spPr>
          <a:xfrm>
            <a:off x="811600" y="1549950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1" name="Google Shape;1911;p9"/>
          <p:cNvSpPr txBox="1">
            <a:spLocks noGrp="1"/>
          </p:cNvSpPr>
          <p:nvPr>
            <p:ph type="subTitle" idx="1"/>
          </p:nvPr>
        </p:nvSpPr>
        <p:spPr>
          <a:xfrm>
            <a:off x="811600" y="2391748"/>
            <a:ext cx="3708300" cy="12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11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916" name="Google Shape;1916;p11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917" name="Google Shape;1917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3" name="Google Shape;1923;p11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924" name="Google Shape;1924;p11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1" name="Google Shape;1931;p11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932" name="Google Shape;1932;p11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9" name="Google Shape;19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0" name="Google Shape;1940;p11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1941" name="Google Shape;1941;p11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2" name="Google Shape;1942;p11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1943" name="Google Shape;1943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944" name="Google Shape;1944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8" name="Google Shape;1958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959" name="Google Shape;1959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3" name="Google Shape;1973;p11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1974" name="Google Shape;1974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975" name="Google Shape;1975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9" name="Google Shape;1989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990" name="Google Shape;1990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4" name="Google Shape;2004;p11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2005" name="Google Shape;2005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2006" name="Google Shape;2006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2021" name="Google Shape;2021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5" name="Google Shape;2035;p11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2036" name="Google Shape;2036;p11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0" name="Google Shape;2050;p11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2051" name="Google Shape;2051;p11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1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2053" name="Google Shape;2053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4" name="Google Shape;2064;p11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2065" name="Google Shape;2065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11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2077" name="Google Shape;2077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8" name="Google Shape;2088;p11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2089" name="Google Shape;2089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0" name="Google Shape;2100;p11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2101" name="Google Shape;2101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11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2113" name="Google Shape;2113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4" name="Google Shape;2124;p11"/>
          <p:cNvGrpSpPr/>
          <p:nvPr/>
        </p:nvGrpSpPr>
        <p:grpSpPr>
          <a:xfrm flipH="1">
            <a:off x="8520816" y="3020846"/>
            <a:ext cx="98100" cy="107593"/>
            <a:chOff x="298495" y="3020846"/>
            <a:chExt cx="98100" cy="107593"/>
          </a:xfrm>
        </p:grpSpPr>
        <p:sp>
          <p:nvSpPr>
            <p:cNvPr id="2125" name="Google Shape;2125;p11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11"/>
          <p:cNvGrpSpPr/>
          <p:nvPr/>
        </p:nvGrpSpPr>
        <p:grpSpPr>
          <a:xfrm flipH="1">
            <a:off x="8782710" y="1980682"/>
            <a:ext cx="134691" cy="140500"/>
            <a:chOff x="10" y="1980682"/>
            <a:chExt cx="134691" cy="140500"/>
          </a:xfrm>
        </p:grpSpPr>
        <p:sp>
          <p:nvSpPr>
            <p:cNvPr id="2128" name="Google Shape;2128;p11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11"/>
          <p:cNvGrpSpPr/>
          <p:nvPr/>
        </p:nvGrpSpPr>
        <p:grpSpPr>
          <a:xfrm flipH="1">
            <a:off x="602060" y="3700657"/>
            <a:ext cx="134691" cy="140500"/>
            <a:chOff x="8180660" y="3700657"/>
            <a:chExt cx="134691" cy="140500"/>
          </a:xfrm>
        </p:grpSpPr>
        <p:sp>
          <p:nvSpPr>
            <p:cNvPr id="2131" name="Google Shape;2131;p11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11"/>
          <p:cNvGrpSpPr/>
          <p:nvPr/>
        </p:nvGrpSpPr>
        <p:grpSpPr>
          <a:xfrm flipH="1">
            <a:off x="80760" y="3004407"/>
            <a:ext cx="134691" cy="140500"/>
            <a:chOff x="8782710" y="3004407"/>
            <a:chExt cx="134691" cy="140500"/>
          </a:xfrm>
        </p:grpSpPr>
        <p:sp>
          <p:nvSpPr>
            <p:cNvPr id="2134" name="Google Shape;2134;p11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6" name="Google Shape;2136;p11"/>
          <p:cNvGrpSpPr/>
          <p:nvPr/>
        </p:nvGrpSpPr>
        <p:grpSpPr>
          <a:xfrm flipH="1">
            <a:off x="8862492" y="4542259"/>
            <a:ext cx="139069" cy="132484"/>
            <a:chOff x="7193976" y="1915322"/>
            <a:chExt cx="139069" cy="132484"/>
          </a:xfrm>
        </p:grpSpPr>
        <p:sp>
          <p:nvSpPr>
            <p:cNvPr id="2137" name="Google Shape;2137;p11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11"/>
          <p:cNvGrpSpPr/>
          <p:nvPr/>
        </p:nvGrpSpPr>
        <p:grpSpPr>
          <a:xfrm flipH="1">
            <a:off x="7720942" y="683297"/>
            <a:ext cx="139069" cy="132484"/>
            <a:chOff x="6787926" y="360297"/>
            <a:chExt cx="139069" cy="132484"/>
          </a:xfrm>
        </p:grpSpPr>
        <p:sp>
          <p:nvSpPr>
            <p:cNvPr id="2140" name="Google Shape;2140;p11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11"/>
          <p:cNvGrpSpPr/>
          <p:nvPr/>
        </p:nvGrpSpPr>
        <p:grpSpPr>
          <a:xfrm flipH="1">
            <a:off x="5680760" y="464757"/>
            <a:ext cx="134691" cy="140500"/>
            <a:chOff x="3516385" y="421707"/>
            <a:chExt cx="134691" cy="140500"/>
          </a:xfrm>
        </p:grpSpPr>
        <p:sp>
          <p:nvSpPr>
            <p:cNvPr id="2143" name="Google Shape;2143;p11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11"/>
          <p:cNvGrpSpPr/>
          <p:nvPr/>
        </p:nvGrpSpPr>
        <p:grpSpPr>
          <a:xfrm flipH="1">
            <a:off x="666041" y="750558"/>
            <a:ext cx="98100" cy="107593"/>
            <a:chOff x="7449370" y="2691508"/>
            <a:chExt cx="98100" cy="107593"/>
          </a:xfrm>
        </p:grpSpPr>
        <p:sp>
          <p:nvSpPr>
            <p:cNvPr id="2146" name="Google Shape;2146;p11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11"/>
          <p:cNvGrpSpPr/>
          <p:nvPr/>
        </p:nvGrpSpPr>
        <p:grpSpPr>
          <a:xfrm flipH="1">
            <a:off x="1174698" y="4524632"/>
            <a:ext cx="134691" cy="140500"/>
            <a:chOff x="7608023" y="4524632"/>
            <a:chExt cx="134691" cy="140500"/>
          </a:xfrm>
        </p:grpSpPr>
        <p:sp>
          <p:nvSpPr>
            <p:cNvPr id="2149" name="Google Shape;2149;p11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11"/>
          <p:cNvGrpSpPr/>
          <p:nvPr/>
        </p:nvGrpSpPr>
        <p:grpSpPr>
          <a:xfrm flipH="1">
            <a:off x="2098635" y="383932"/>
            <a:ext cx="134691" cy="140500"/>
            <a:chOff x="10" y="1980682"/>
            <a:chExt cx="134691" cy="140500"/>
          </a:xfrm>
        </p:grpSpPr>
        <p:sp>
          <p:nvSpPr>
            <p:cNvPr id="2152" name="Google Shape;2152;p11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13"/>
          <p:cNvGrpSpPr/>
          <p:nvPr/>
        </p:nvGrpSpPr>
        <p:grpSpPr>
          <a:xfrm>
            <a:off x="-214125" y="180438"/>
            <a:ext cx="9932525" cy="101238"/>
            <a:chOff x="-871025" y="2187363"/>
            <a:chExt cx="9932525" cy="101238"/>
          </a:xfrm>
        </p:grpSpPr>
        <p:sp>
          <p:nvSpPr>
            <p:cNvPr id="2157" name="Google Shape;2157;p13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8" name="Google Shape;2158;p13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2159" name="Google Shape;2159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13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2171" name="Google Shape;2171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2" name="Google Shape;2182;p13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2183" name="Google Shape;2183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3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2195" name="Google Shape;2195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13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2207" name="Google Shape;2207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8" name="Google Shape;2218;p13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2219" name="Google Shape;2219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0" name="Google Shape;2230;p13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2231" name="Google Shape;2231;p13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2232" name="Google Shape;2232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8" name="Google Shape;2238;p13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2239" name="Google Shape;2239;p1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3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2247" name="Google Shape;2247;p1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3" name="Google Shape;2253;p13"/>
          <p:cNvGrpSpPr/>
          <p:nvPr/>
        </p:nvGrpSpPr>
        <p:grpSpPr>
          <a:xfrm>
            <a:off x="-180500" y="4891713"/>
            <a:ext cx="9504988" cy="86625"/>
            <a:chOff x="-180675" y="4763425"/>
            <a:chExt cx="9504988" cy="86625"/>
          </a:xfrm>
        </p:grpSpPr>
        <p:sp>
          <p:nvSpPr>
            <p:cNvPr id="2254" name="Google Shape;2254;p13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5" name="Google Shape;2255;p13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2256" name="Google Shape;2256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0" name="Google Shape;2270;p13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2271" name="Google Shape;2271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5" name="Google Shape;2285;p13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2286" name="Google Shape;2286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0" name="Google Shape;2300;p13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2301" name="Google Shape;2301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5" name="Google Shape;2315;p13"/>
          <p:cNvGrpSpPr/>
          <p:nvPr/>
        </p:nvGrpSpPr>
        <p:grpSpPr>
          <a:xfrm>
            <a:off x="8688910" y="565232"/>
            <a:ext cx="134691" cy="140500"/>
            <a:chOff x="5391935" y="668507"/>
            <a:chExt cx="134691" cy="140500"/>
          </a:xfrm>
        </p:grpSpPr>
        <p:sp>
          <p:nvSpPr>
            <p:cNvPr id="2316" name="Google Shape;2316;p13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13"/>
          <p:cNvGrpSpPr/>
          <p:nvPr/>
        </p:nvGrpSpPr>
        <p:grpSpPr>
          <a:xfrm>
            <a:off x="388460" y="926532"/>
            <a:ext cx="134691" cy="140500"/>
            <a:chOff x="1356060" y="1786132"/>
            <a:chExt cx="134691" cy="140500"/>
          </a:xfrm>
        </p:grpSpPr>
        <p:sp>
          <p:nvSpPr>
            <p:cNvPr id="2319" name="Google Shape;2319;p13"/>
            <p:cNvSpPr/>
            <p:nvPr/>
          </p:nvSpPr>
          <p:spPr>
            <a:xfrm rot="6625235">
              <a:off x="1367442" y="18053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"/>
            <p:cNvSpPr/>
            <p:nvPr/>
          </p:nvSpPr>
          <p:spPr>
            <a:xfrm>
              <a:off x="1407356" y="1840334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13"/>
          <p:cNvGrpSpPr/>
          <p:nvPr/>
        </p:nvGrpSpPr>
        <p:grpSpPr>
          <a:xfrm>
            <a:off x="1182445" y="4681583"/>
            <a:ext cx="98100" cy="107593"/>
            <a:chOff x="151270" y="809008"/>
            <a:chExt cx="98100" cy="107593"/>
          </a:xfrm>
        </p:grpSpPr>
        <p:sp>
          <p:nvSpPr>
            <p:cNvPr id="2322" name="Google Shape;2322;p13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13"/>
          <p:cNvGrpSpPr/>
          <p:nvPr/>
        </p:nvGrpSpPr>
        <p:grpSpPr>
          <a:xfrm>
            <a:off x="388445" y="2433846"/>
            <a:ext cx="98100" cy="107593"/>
            <a:chOff x="298495" y="3020846"/>
            <a:chExt cx="98100" cy="107593"/>
          </a:xfrm>
        </p:grpSpPr>
        <p:sp>
          <p:nvSpPr>
            <p:cNvPr id="2325" name="Google Shape;2325;p13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13"/>
          <p:cNvGrpSpPr/>
          <p:nvPr/>
        </p:nvGrpSpPr>
        <p:grpSpPr>
          <a:xfrm>
            <a:off x="2508663" y="360297"/>
            <a:ext cx="139069" cy="132484"/>
            <a:chOff x="925663" y="2413659"/>
            <a:chExt cx="139069" cy="132484"/>
          </a:xfrm>
        </p:grpSpPr>
        <p:sp>
          <p:nvSpPr>
            <p:cNvPr id="2328" name="Google Shape;2328;p13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13"/>
          <p:cNvGrpSpPr/>
          <p:nvPr/>
        </p:nvGrpSpPr>
        <p:grpSpPr>
          <a:xfrm>
            <a:off x="8688910" y="1935082"/>
            <a:ext cx="134691" cy="140500"/>
            <a:chOff x="8180660" y="3700657"/>
            <a:chExt cx="134691" cy="140500"/>
          </a:xfrm>
        </p:grpSpPr>
        <p:sp>
          <p:nvSpPr>
            <p:cNvPr id="2331" name="Google Shape;2331;p1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3" name="Google Shape;2333;p13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2334" name="Google Shape;2334;p1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13"/>
          <p:cNvGrpSpPr/>
          <p:nvPr/>
        </p:nvGrpSpPr>
        <p:grpSpPr>
          <a:xfrm>
            <a:off x="249376" y="3354047"/>
            <a:ext cx="139069" cy="132484"/>
            <a:chOff x="7193976" y="1915322"/>
            <a:chExt cx="139069" cy="132484"/>
          </a:xfrm>
        </p:grpSpPr>
        <p:sp>
          <p:nvSpPr>
            <p:cNvPr id="2337" name="Google Shape;2337;p13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3"/>
          <p:cNvGrpSpPr/>
          <p:nvPr/>
        </p:nvGrpSpPr>
        <p:grpSpPr>
          <a:xfrm>
            <a:off x="6787926" y="360297"/>
            <a:ext cx="139069" cy="132484"/>
            <a:chOff x="6787926" y="360297"/>
            <a:chExt cx="139069" cy="132484"/>
          </a:xfrm>
        </p:grpSpPr>
        <p:sp>
          <p:nvSpPr>
            <p:cNvPr id="2340" name="Google Shape;2340;p1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13"/>
          <p:cNvGrpSpPr/>
          <p:nvPr/>
        </p:nvGrpSpPr>
        <p:grpSpPr>
          <a:xfrm>
            <a:off x="8850070" y="4554708"/>
            <a:ext cx="98100" cy="107593"/>
            <a:chOff x="7449370" y="2691508"/>
            <a:chExt cx="98100" cy="107593"/>
          </a:xfrm>
        </p:grpSpPr>
        <p:sp>
          <p:nvSpPr>
            <p:cNvPr id="2343" name="Google Shape;2343;p13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13"/>
          <p:cNvGrpSpPr/>
          <p:nvPr/>
        </p:nvGrpSpPr>
        <p:grpSpPr>
          <a:xfrm>
            <a:off x="5904873" y="4692582"/>
            <a:ext cx="134691" cy="140500"/>
            <a:chOff x="7608023" y="4524632"/>
            <a:chExt cx="134691" cy="140500"/>
          </a:xfrm>
        </p:grpSpPr>
        <p:sp>
          <p:nvSpPr>
            <p:cNvPr id="2346" name="Google Shape;2346;p13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13"/>
          <p:cNvSpPr txBox="1">
            <a:spLocks noGrp="1"/>
          </p:cNvSpPr>
          <p:nvPr>
            <p:ph type="subTitle" idx="1"/>
          </p:nvPr>
        </p:nvSpPr>
        <p:spPr>
          <a:xfrm>
            <a:off x="6100925" y="663701"/>
            <a:ext cx="2328600" cy="67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13"/>
          <p:cNvSpPr txBox="1">
            <a:spLocks noGrp="1"/>
          </p:cNvSpPr>
          <p:nvPr>
            <p:ph type="subTitle" idx="2"/>
          </p:nvPr>
        </p:nvSpPr>
        <p:spPr>
          <a:xfrm>
            <a:off x="6100925" y="2765251"/>
            <a:ext cx="23286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13"/>
          <p:cNvSpPr txBox="1">
            <a:spLocks noGrp="1"/>
          </p:cNvSpPr>
          <p:nvPr>
            <p:ph type="ctrTitle"/>
          </p:nvPr>
        </p:nvSpPr>
        <p:spPr>
          <a:xfrm>
            <a:off x="4136088" y="910751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1" name="Google Shape;2351;p13"/>
          <p:cNvSpPr txBox="1">
            <a:spLocks noGrp="1"/>
          </p:cNvSpPr>
          <p:nvPr>
            <p:ph type="ctrTitle" idx="3"/>
          </p:nvPr>
        </p:nvSpPr>
        <p:spPr>
          <a:xfrm>
            <a:off x="4136100" y="3012601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2" name="Google Shape;2352;p13"/>
          <p:cNvSpPr txBox="1">
            <a:spLocks noGrp="1"/>
          </p:cNvSpPr>
          <p:nvPr>
            <p:ph type="subTitle" idx="4"/>
          </p:nvPr>
        </p:nvSpPr>
        <p:spPr>
          <a:xfrm>
            <a:off x="6100925" y="1714726"/>
            <a:ext cx="23286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3"/>
          <p:cNvSpPr txBox="1">
            <a:spLocks noGrp="1"/>
          </p:cNvSpPr>
          <p:nvPr>
            <p:ph type="ctrTitle" idx="5"/>
          </p:nvPr>
        </p:nvSpPr>
        <p:spPr>
          <a:xfrm>
            <a:off x="4150225" y="1961926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4" name="Google Shape;2354;p13"/>
          <p:cNvSpPr txBox="1">
            <a:spLocks noGrp="1"/>
          </p:cNvSpPr>
          <p:nvPr>
            <p:ph type="subTitle" idx="6"/>
          </p:nvPr>
        </p:nvSpPr>
        <p:spPr>
          <a:xfrm>
            <a:off x="6100925" y="3815925"/>
            <a:ext cx="23286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5" name="Google Shape;2355;p13"/>
          <p:cNvSpPr txBox="1">
            <a:spLocks noGrp="1"/>
          </p:cNvSpPr>
          <p:nvPr>
            <p:ph type="ctrTitle" idx="7"/>
          </p:nvPr>
        </p:nvSpPr>
        <p:spPr>
          <a:xfrm>
            <a:off x="4136100" y="4063275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6" name="Google Shape;2356;p13"/>
          <p:cNvSpPr txBox="1">
            <a:spLocks noGrp="1"/>
          </p:cNvSpPr>
          <p:nvPr>
            <p:ph type="title" idx="8" hasCustomPrompt="1"/>
          </p:nvPr>
        </p:nvSpPr>
        <p:spPr>
          <a:xfrm>
            <a:off x="3295800" y="910751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7" name="Google Shape;2357;p13"/>
          <p:cNvSpPr txBox="1">
            <a:spLocks noGrp="1"/>
          </p:cNvSpPr>
          <p:nvPr>
            <p:ph type="title" idx="9" hasCustomPrompt="1"/>
          </p:nvPr>
        </p:nvSpPr>
        <p:spPr>
          <a:xfrm>
            <a:off x="3295800" y="1961926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8" name="Google Shape;2358;p13"/>
          <p:cNvSpPr txBox="1">
            <a:spLocks noGrp="1"/>
          </p:cNvSpPr>
          <p:nvPr>
            <p:ph type="title" idx="13" hasCustomPrompt="1"/>
          </p:nvPr>
        </p:nvSpPr>
        <p:spPr>
          <a:xfrm>
            <a:off x="3295800" y="3012601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9" name="Google Shape;2359;p13"/>
          <p:cNvSpPr txBox="1">
            <a:spLocks noGrp="1"/>
          </p:cNvSpPr>
          <p:nvPr>
            <p:ph type="title" idx="14" hasCustomPrompt="1"/>
          </p:nvPr>
        </p:nvSpPr>
        <p:spPr>
          <a:xfrm>
            <a:off x="3295800" y="4063275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0" name="Google Shape;2360;p13"/>
          <p:cNvSpPr txBox="1">
            <a:spLocks noGrp="1"/>
          </p:cNvSpPr>
          <p:nvPr>
            <p:ph type="title" idx="15"/>
          </p:nvPr>
        </p:nvSpPr>
        <p:spPr>
          <a:xfrm>
            <a:off x="714375" y="1995600"/>
            <a:ext cx="25053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20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3704" name="Google Shape;3704;p20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3705" name="Google Shape;3705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1" name="Google Shape;3711;p20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3712" name="Google Shape;3712;p20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9" name="Google Shape;3719;p20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3720" name="Google Shape;3720;p20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6" name="Google Shape;372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27" name="Google Shape;3727;p20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3728" name="Google Shape;3728;p20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9" name="Google Shape;3729;p20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3730" name="Google Shape;3730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1" name="Google Shape;3741;p20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3742" name="Google Shape;3742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20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3754" name="Google Shape;3754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5" name="Google Shape;3765;p20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3766" name="Google Shape;3766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7" name="Google Shape;3777;p20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3778" name="Google Shape;3778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9" name="Google Shape;3789;p20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3790" name="Google Shape;3790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1" name="Google Shape;3801;p20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3802" name="Google Shape;3802;p20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3" name="Google Shape;3803;p20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3804" name="Google Shape;3804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05" name="Google Shape;3805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20" name="Google Shape;3820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34" name="Google Shape;3834;p20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3835" name="Google Shape;3835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36" name="Google Shape;3836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0" name="Google Shape;3850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51" name="Google Shape;3851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65" name="Google Shape;3865;p20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3866" name="Google Shape;3866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67" name="Google Shape;3867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1" name="Google Shape;3881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82" name="Google Shape;3882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96" name="Google Shape;3896;p20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3897" name="Google Shape;3897;p20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0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0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0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0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0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0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0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0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0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0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0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0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0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1" name="Google Shape;3911;p20"/>
          <p:cNvGrpSpPr/>
          <p:nvPr/>
        </p:nvGrpSpPr>
        <p:grpSpPr>
          <a:xfrm>
            <a:off x="8154385" y="4608494"/>
            <a:ext cx="134691" cy="140500"/>
            <a:chOff x="5391935" y="668507"/>
            <a:chExt cx="134691" cy="140500"/>
          </a:xfrm>
        </p:grpSpPr>
        <p:sp>
          <p:nvSpPr>
            <p:cNvPr id="3912" name="Google Shape;3912;p20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0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20"/>
          <p:cNvGrpSpPr/>
          <p:nvPr/>
        </p:nvGrpSpPr>
        <p:grpSpPr>
          <a:xfrm>
            <a:off x="244520" y="704833"/>
            <a:ext cx="98100" cy="107593"/>
            <a:chOff x="151270" y="809008"/>
            <a:chExt cx="98100" cy="107593"/>
          </a:xfrm>
        </p:grpSpPr>
        <p:sp>
          <p:nvSpPr>
            <p:cNvPr id="3915" name="Google Shape;3915;p20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0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20"/>
          <p:cNvGrpSpPr/>
          <p:nvPr/>
        </p:nvGrpSpPr>
        <p:grpSpPr>
          <a:xfrm>
            <a:off x="2908251" y="4608497"/>
            <a:ext cx="139069" cy="132484"/>
            <a:chOff x="2908251" y="4753922"/>
            <a:chExt cx="139069" cy="132484"/>
          </a:xfrm>
        </p:grpSpPr>
        <p:sp>
          <p:nvSpPr>
            <p:cNvPr id="3918" name="Google Shape;3918;p20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0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20"/>
          <p:cNvGrpSpPr/>
          <p:nvPr/>
        </p:nvGrpSpPr>
        <p:grpSpPr>
          <a:xfrm>
            <a:off x="125945" y="3207346"/>
            <a:ext cx="98100" cy="107593"/>
            <a:chOff x="298495" y="3020846"/>
            <a:chExt cx="98100" cy="107593"/>
          </a:xfrm>
        </p:grpSpPr>
        <p:sp>
          <p:nvSpPr>
            <p:cNvPr id="3921" name="Google Shape;3921;p20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0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20"/>
          <p:cNvGrpSpPr/>
          <p:nvPr/>
        </p:nvGrpSpPr>
        <p:grpSpPr>
          <a:xfrm>
            <a:off x="783810" y="394494"/>
            <a:ext cx="134691" cy="140500"/>
            <a:chOff x="10" y="1980682"/>
            <a:chExt cx="134691" cy="140500"/>
          </a:xfrm>
        </p:grpSpPr>
        <p:sp>
          <p:nvSpPr>
            <p:cNvPr id="3924" name="Google Shape;3924;p20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0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6" name="Google Shape;3926;p20"/>
          <p:cNvGrpSpPr/>
          <p:nvPr/>
        </p:nvGrpSpPr>
        <p:grpSpPr>
          <a:xfrm>
            <a:off x="279663" y="4666309"/>
            <a:ext cx="139069" cy="132484"/>
            <a:chOff x="925663" y="2413659"/>
            <a:chExt cx="139069" cy="132484"/>
          </a:xfrm>
        </p:grpSpPr>
        <p:sp>
          <p:nvSpPr>
            <p:cNvPr id="3927" name="Google Shape;3927;p20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0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9" name="Google Shape;3929;p20"/>
          <p:cNvGrpSpPr/>
          <p:nvPr/>
        </p:nvGrpSpPr>
        <p:grpSpPr>
          <a:xfrm>
            <a:off x="8730060" y="2888832"/>
            <a:ext cx="134691" cy="140500"/>
            <a:chOff x="8180660" y="3700657"/>
            <a:chExt cx="134691" cy="140500"/>
          </a:xfrm>
        </p:grpSpPr>
        <p:sp>
          <p:nvSpPr>
            <p:cNvPr id="3930" name="Google Shape;3930;p2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20"/>
          <p:cNvGrpSpPr/>
          <p:nvPr/>
        </p:nvGrpSpPr>
        <p:grpSpPr>
          <a:xfrm>
            <a:off x="8831410" y="1110557"/>
            <a:ext cx="134691" cy="140500"/>
            <a:chOff x="8782710" y="3004407"/>
            <a:chExt cx="134691" cy="140500"/>
          </a:xfrm>
        </p:grpSpPr>
        <p:sp>
          <p:nvSpPr>
            <p:cNvPr id="3933" name="Google Shape;3933;p2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5" name="Google Shape;3935;p20"/>
          <p:cNvGrpSpPr/>
          <p:nvPr/>
        </p:nvGrpSpPr>
        <p:grpSpPr>
          <a:xfrm>
            <a:off x="8862563" y="1981459"/>
            <a:ext cx="139069" cy="132484"/>
            <a:chOff x="6787926" y="360297"/>
            <a:chExt cx="139069" cy="132484"/>
          </a:xfrm>
        </p:grpSpPr>
        <p:sp>
          <p:nvSpPr>
            <p:cNvPr id="3936" name="Google Shape;3936;p20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0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8" name="Google Shape;3938;p20"/>
          <p:cNvGrpSpPr/>
          <p:nvPr/>
        </p:nvGrpSpPr>
        <p:grpSpPr>
          <a:xfrm>
            <a:off x="8779635" y="3811282"/>
            <a:ext cx="134691" cy="140500"/>
            <a:chOff x="3516385" y="421707"/>
            <a:chExt cx="134691" cy="140500"/>
          </a:xfrm>
        </p:grpSpPr>
        <p:sp>
          <p:nvSpPr>
            <p:cNvPr id="3939" name="Google Shape;3939;p20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0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1" name="Google Shape;3941;p20"/>
          <p:cNvGrpSpPr/>
          <p:nvPr/>
        </p:nvGrpSpPr>
        <p:grpSpPr>
          <a:xfrm>
            <a:off x="5982398" y="304532"/>
            <a:ext cx="134691" cy="140500"/>
            <a:chOff x="7608023" y="4524632"/>
            <a:chExt cx="134691" cy="140500"/>
          </a:xfrm>
        </p:grpSpPr>
        <p:sp>
          <p:nvSpPr>
            <p:cNvPr id="3942" name="Google Shape;3942;p20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0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4" name="Google Shape;3944;p20"/>
          <p:cNvGrpSpPr/>
          <p:nvPr/>
        </p:nvGrpSpPr>
        <p:grpSpPr>
          <a:xfrm>
            <a:off x="140613" y="1679497"/>
            <a:ext cx="139069" cy="132484"/>
            <a:chOff x="6974538" y="4344709"/>
            <a:chExt cx="139069" cy="132484"/>
          </a:xfrm>
        </p:grpSpPr>
        <p:sp>
          <p:nvSpPr>
            <p:cNvPr id="3945" name="Google Shape;3945;p20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0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20"/>
          <p:cNvGrpSpPr/>
          <p:nvPr/>
        </p:nvGrpSpPr>
        <p:grpSpPr>
          <a:xfrm>
            <a:off x="8428898" y="394507"/>
            <a:ext cx="134691" cy="140500"/>
            <a:chOff x="1062773" y="3863207"/>
            <a:chExt cx="134691" cy="140500"/>
          </a:xfrm>
        </p:grpSpPr>
        <p:sp>
          <p:nvSpPr>
            <p:cNvPr id="3948" name="Google Shape;3948;p20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0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7" name="Google Shape;4187;p22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4188" name="Google Shape;4188;p22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4189" name="Google Shape;4189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5" name="Google Shape;4195;p22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4196" name="Google Shape;4196;p2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3" name="Google Shape;4203;p22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4204" name="Google Shape;4204;p2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10" name="Google Shape;421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11" name="Google Shape;4211;p22"/>
          <p:cNvGrpSpPr/>
          <p:nvPr/>
        </p:nvGrpSpPr>
        <p:grpSpPr>
          <a:xfrm>
            <a:off x="-175725" y="4881000"/>
            <a:ext cx="9504988" cy="86625"/>
            <a:chOff x="-180675" y="4763425"/>
            <a:chExt cx="9504988" cy="86625"/>
          </a:xfrm>
        </p:grpSpPr>
        <p:sp>
          <p:nvSpPr>
            <p:cNvPr id="4212" name="Google Shape;4212;p22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3" name="Google Shape;4213;p22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4214" name="Google Shape;4214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8" name="Google Shape;4228;p22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4229" name="Google Shape;4229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3" name="Google Shape;4243;p22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4244" name="Google Shape;4244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8" name="Google Shape;4258;p22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4259" name="Google Shape;4259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3" name="Google Shape;4273;p22"/>
          <p:cNvGrpSpPr/>
          <p:nvPr/>
        </p:nvGrpSpPr>
        <p:grpSpPr>
          <a:xfrm>
            <a:off x="-290562" y="166713"/>
            <a:ext cx="9932525" cy="101238"/>
            <a:chOff x="-871025" y="2187363"/>
            <a:chExt cx="9932525" cy="101238"/>
          </a:xfrm>
        </p:grpSpPr>
        <p:sp>
          <p:nvSpPr>
            <p:cNvPr id="4274" name="Google Shape;4274;p22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5" name="Google Shape;4275;p22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4276" name="Google Shape;4276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22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4288" name="Google Shape;4288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9" name="Google Shape;4299;p22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4300" name="Google Shape;4300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1" name="Google Shape;4311;p22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4312" name="Google Shape;4312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22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4324" name="Google Shape;4324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5" name="Google Shape;4335;p22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4336" name="Google Shape;4336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7" name="Google Shape;4347;p22"/>
          <p:cNvGrpSpPr/>
          <p:nvPr/>
        </p:nvGrpSpPr>
        <p:grpSpPr>
          <a:xfrm rot="10800000" flipH="1">
            <a:off x="8154385" y="354331"/>
            <a:ext cx="134691" cy="140500"/>
            <a:chOff x="5391935" y="668507"/>
            <a:chExt cx="134691" cy="140500"/>
          </a:xfrm>
        </p:grpSpPr>
        <p:sp>
          <p:nvSpPr>
            <p:cNvPr id="4348" name="Google Shape;4348;p22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2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0" name="Google Shape;4350;p22"/>
          <p:cNvGrpSpPr/>
          <p:nvPr/>
        </p:nvGrpSpPr>
        <p:grpSpPr>
          <a:xfrm rot="10800000" flipH="1">
            <a:off x="244520" y="4290898"/>
            <a:ext cx="98100" cy="107593"/>
            <a:chOff x="151270" y="809008"/>
            <a:chExt cx="98100" cy="107593"/>
          </a:xfrm>
        </p:grpSpPr>
        <p:sp>
          <p:nvSpPr>
            <p:cNvPr id="4351" name="Google Shape;4351;p22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2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3" name="Google Shape;4353;p22"/>
          <p:cNvGrpSpPr/>
          <p:nvPr/>
        </p:nvGrpSpPr>
        <p:grpSpPr>
          <a:xfrm rot="10800000" flipH="1">
            <a:off x="2908251" y="362344"/>
            <a:ext cx="139069" cy="132484"/>
            <a:chOff x="2908251" y="4753922"/>
            <a:chExt cx="139069" cy="132484"/>
          </a:xfrm>
        </p:grpSpPr>
        <p:sp>
          <p:nvSpPr>
            <p:cNvPr id="4354" name="Google Shape;4354;p22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2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6" name="Google Shape;4356;p22"/>
          <p:cNvGrpSpPr/>
          <p:nvPr/>
        </p:nvGrpSpPr>
        <p:grpSpPr>
          <a:xfrm rot="10800000" flipH="1">
            <a:off x="5232195" y="4608511"/>
            <a:ext cx="98100" cy="107593"/>
            <a:chOff x="298495" y="3020846"/>
            <a:chExt cx="98100" cy="107593"/>
          </a:xfrm>
        </p:grpSpPr>
        <p:sp>
          <p:nvSpPr>
            <p:cNvPr id="4357" name="Google Shape;4357;p22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2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9" name="Google Shape;4359;p22"/>
          <p:cNvGrpSpPr/>
          <p:nvPr/>
        </p:nvGrpSpPr>
        <p:grpSpPr>
          <a:xfrm rot="10800000" flipH="1">
            <a:off x="207935" y="1929956"/>
            <a:ext cx="134691" cy="140500"/>
            <a:chOff x="10" y="1980682"/>
            <a:chExt cx="134691" cy="140500"/>
          </a:xfrm>
        </p:grpSpPr>
        <p:sp>
          <p:nvSpPr>
            <p:cNvPr id="4360" name="Google Shape;4360;p22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2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2" name="Google Shape;4362;p22"/>
          <p:cNvGrpSpPr/>
          <p:nvPr/>
        </p:nvGrpSpPr>
        <p:grpSpPr>
          <a:xfrm rot="10800000" flipH="1">
            <a:off x="205738" y="602707"/>
            <a:ext cx="139069" cy="132484"/>
            <a:chOff x="925663" y="2413659"/>
            <a:chExt cx="139069" cy="132484"/>
          </a:xfrm>
        </p:grpSpPr>
        <p:sp>
          <p:nvSpPr>
            <p:cNvPr id="4363" name="Google Shape;4363;p22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2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5" name="Google Shape;4365;p22"/>
          <p:cNvGrpSpPr/>
          <p:nvPr/>
        </p:nvGrpSpPr>
        <p:grpSpPr>
          <a:xfrm rot="10800000" flipH="1">
            <a:off x="1778860" y="4658293"/>
            <a:ext cx="134691" cy="140500"/>
            <a:chOff x="8180660" y="3700657"/>
            <a:chExt cx="134691" cy="140500"/>
          </a:xfrm>
        </p:grpSpPr>
        <p:sp>
          <p:nvSpPr>
            <p:cNvPr id="4366" name="Google Shape;4366;p22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2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8" name="Google Shape;4368;p22"/>
          <p:cNvGrpSpPr/>
          <p:nvPr/>
        </p:nvGrpSpPr>
        <p:grpSpPr>
          <a:xfrm rot="10800000" flipH="1">
            <a:off x="7955510" y="4658293"/>
            <a:ext cx="134691" cy="140500"/>
            <a:chOff x="8782710" y="3004407"/>
            <a:chExt cx="134691" cy="140500"/>
          </a:xfrm>
        </p:grpSpPr>
        <p:sp>
          <p:nvSpPr>
            <p:cNvPr id="4369" name="Google Shape;4369;p22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2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1" name="Google Shape;4371;p22"/>
          <p:cNvGrpSpPr/>
          <p:nvPr/>
        </p:nvGrpSpPr>
        <p:grpSpPr>
          <a:xfrm rot="10800000" flipH="1">
            <a:off x="8862563" y="2989382"/>
            <a:ext cx="139069" cy="132484"/>
            <a:chOff x="6787926" y="360297"/>
            <a:chExt cx="139069" cy="132484"/>
          </a:xfrm>
        </p:grpSpPr>
        <p:sp>
          <p:nvSpPr>
            <p:cNvPr id="4372" name="Google Shape;4372;p22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2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22"/>
          <p:cNvGrpSpPr/>
          <p:nvPr/>
        </p:nvGrpSpPr>
        <p:grpSpPr>
          <a:xfrm rot="10800000" flipH="1">
            <a:off x="8779635" y="1151543"/>
            <a:ext cx="134691" cy="140500"/>
            <a:chOff x="3516385" y="421707"/>
            <a:chExt cx="134691" cy="140500"/>
          </a:xfrm>
        </p:grpSpPr>
        <p:sp>
          <p:nvSpPr>
            <p:cNvPr id="4375" name="Google Shape;4375;p22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2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7" name="Google Shape;4377;p22"/>
          <p:cNvGrpSpPr/>
          <p:nvPr/>
        </p:nvGrpSpPr>
        <p:grpSpPr>
          <a:xfrm rot="10800000" flipH="1">
            <a:off x="8914323" y="2070456"/>
            <a:ext cx="134691" cy="140500"/>
            <a:chOff x="7608023" y="4524632"/>
            <a:chExt cx="134691" cy="140500"/>
          </a:xfrm>
        </p:grpSpPr>
        <p:sp>
          <p:nvSpPr>
            <p:cNvPr id="4378" name="Google Shape;4378;p22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2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0" name="Google Shape;4380;p22"/>
          <p:cNvGrpSpPr/>
          <p:nvPr/>
        </p:nvGrpSpPr>
        <p:grpSpPr>
          <a:xfrm rot="10800000" flipH="1">
            <a:off x="140613" y="3291344"/>
            <a:ext cx="139069" cy="132484"/>
            <a:chOff x="6974538" y="4344709"/>
            <a:chExt cx="139069" cy="132484"/>
          </a:xfrm>
        </p:grpSpPr>
        <p:sp>
          <p:nvSpPr>
            <p:cNvPr id="4381" name="Google Shape;4381;p22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2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3" name="Google Shape;4383;p22"/>
          <p:cNvGrpSpPr/>
          <p:nvPr/>
        </p:nvGrpSpPr>
        <p:grpSpPr>
          <a:xfrm rot="10800000" flipH="1">
            <a:off x="8914323" y="3624093"/>
            <a:ext cx="134691" cy="140500"/>
            <a:chOff x="1062773" y="3863207"/>
            <a:chExt cx="134691" cy="140500"/>
          </a:xfrm>
        </p:grpSpPr>
        <p:sp>
          <p:nvSpPr>
            <p:cNvPr id="4384" name="Google Shape;4384;p22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2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6" r:id="rId8"/>
    <p:sldLayoutId id="2147483668" r:id="rId9"/>
    <p:sldLayoutId id="2147483669" r:id="rId10"/>
    <p:sldLayoutId id="2147483673" r:id="rId11"/>
    <p:sldLayoutId id="2147483674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y5686e/y5686e04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geeksforgeeks.org/c-program-to-find-the-euclidean-distance-between-two-points/" TargetMode="External"/><Relationship Id="rId5" Type="http://schemas.openxmlformats.org/officeDocument/2006/relationships/hyperlink" Target="https://www.inf.ed.ac.uk/teaching/courses/inf2b/learnnotes/inf2b-learn-note02-2up.pdf" TargetMode="External"/><Relationship Id="rId4" Type="http://schemas.openxmlformats.org/officeDocument/2006/relationships/hyperlink" Target="https://github.com/shaansubbaiah/allrecipes-scrap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haansubbaiah/allrecipes-scraper/tree/main/export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32"/>
          <p:cNvSpPr/>
          <p:nvPr/>
        </p:nvSpPr>
        <p:spPr>
          <a:xfrm>
            <a:off x="2565275" y="2685638"/>
            <a:ext cx="3969102" cy="828211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1" name="Google Shape;5781;p32"/>
          <p:cNvSpPr/>
          <p:nvPr/>
        </p:nvSpPr>
        <p:spPr>
          <a:xfrm rot="1708649">
            <a:off x="8175230" y="2206765"/>
            <a:ext cx="421702" cy="891554"/>
          </a:xfrm>
          <a:custGeom>
            <a:avLst/>
            <a:gdLst/>
            <a:ahLst/>
            <a:cxnLst/>
            <a:rect l="l" t="t" r="r" b="b"/>
            <a:pathLst>
              <a:path w="19014" h="40207" extrusionOk="0">
                <a:moveTo>
                  <a:pt x="17546" y="6438"/>
                </a:moveTo>
                <a:cubicBezTo>
                  <a:pt x="18046" y="8273"/>
                  <a:pt x="18380" y="10141"/>
                  <a:pt x="18180" y="12042"/>
                </a:cubicBezTo>
                <a:cubicBezTo>
                  <a:pt x="18080" y="13009"/>
                  <a:pt x="17913" y="13943"/>
                  <a:pt x="17546" y="14877"/>
                </a:cubicBezTo>
                <a:cubicBezTo>
                  <a:pt x="17346" y="14511"/>
                  <a:pt x="17346" y="14110"/>
                  <a:pt x="17279" y="13710"/>
                </a:cubicBezTo>
                <a:cubicBezTo>
                  <a:pt x="17212" y="12843"/>
                  <a:pt x="17179" y="11975"/>
                  <a:pt x="17012" y="11108"/>
                </a:cubicBezTo>
                <a:cubicBezTo>
                  <a:pt x="16745" y="9640"/>
                  <a:pt x="17046" y="8173"/>
                  <a:pt x="17346" y="6772"/>
                </a:cubicBezTo>
                <a:cubicBezTo>
                  <a:pt x="17379" y="6638"/>
                  <a:pt x="17413" y="6505"/>
                  <a:pt x="17546" y="6438"/>
                </a:cubicBezTo>
                <a:close/>
                <a:moveTo>
                  <a:pt x="8906" y="1468"/>
                </a:moveTo>
                <a:cubicBezTo>
                  <a:pt x="8940" y="3970"/>
                  <a:pt x="9740" y="6105"/>
                  <a:pt x="10975" y="8039"/>
                </a:cubicBezTo>
                <a:cubicBezTo>
                  <a:pt x="11909" y="9640"/>
                  <a:pt x="12709" y="11308"/>
                  <a:pt x="13210" y="13143"/>
                </a:cubicBezTo>
                <a:cubicBezTo>
                  <a:pt x="13677" y="14944"/>
                  <a:pt x="13510" y="16679"/>
                  <a:pt x="12509" y="18313"/>
                </a:cubicBezTo>
                <a:cubicBezTo>
                  <a:pt x="12075" y="14944"/>
                  <a:pt x="10708" y="11842"/>
                  <a:pt x="9474" y="8706"/>
                </a:cubicBezTo>
                <a:cubicBezTo>
                  <a:pt x="8573" y="6638"/>
                  <a:pt x="8173" y="4470"/>
                  <a:pt x="8673" y="2202"/>
                </a:cubicBezTo>
                <a:cubicBezTo>
                  <a:pt x="8706" y="2102"/>
                  <a:pt x="8706" y="1968"/>
                  <a:pt x="8740" y="1801"/>
                </a:cubicBezTo>
                <a:cubicBezTo>
                  <a:pt x="8773" y="1701"/>
                  <a:pt x="8773" y="1668"/>
                  <a:pt x="8906" y="1468"/>
                </a:cubicBezTo>
                <a:close/>
                <a:moveTo>
                  <a:pt x="3302" y="2869"/>
                </a:moveTo>
                <a:cubicBezTo>
                  <a:pt x="2835" y="3970"/>
                  <a:pt x="2502" y="5137"/>
                  <a:pt x="2368" y="6305"/>
                </a:cubicBezTo>
                <a:cubicBezTo>
                  <a:pt x="2135" y="8773"/>
                  <a:pt x="2869" y="10841"/>
                  <a:pt x="4503" y="12643"/>
                </a:cubicBezTo>
                <a:cubicBezTo>
                  <a:pt x="5738" y="14010"/>
                  <a:pt x="7272" y="15111"/>
                  <a:pt x="8640" y="16445"/>
                </a:cubicBezTo>
                <a:cubicBezTo>
                  <a:pt x="9207" y="17012"/>
                  <a:pt x="9774" y="17646"/>
                  <a:pt x="10241" y="18347"/>
                </a:cubicBezTo>
                <a:cubicBezTo>
                  <a:pt x="10641" y="18980"/>
                  <a:pt x="10875" y="19648"/>
                  <a:pt x="10841" y="20381"/>
                </a:cubicBezTo>
                <a:cubicBezTo>
                  <a:pt x="9207" y="18814"/>
                  <a:pt x="7372" y="17546"/>
                  <a:pt x="5738" y="16045"/>
                </a:cubicBezTo>
                <a:cubicBezTo>
                  <a:pt x="3569" y="14110"/>
                  <a:pt x="1868" y="11809"/>
                  <a:pt x="1468" y="8806"/>
                </a:cubicBezTo>
                <a:cubicBezTo>
                  <a:pt x="1134" y="6605"/>
                  <a:pt x="1835" y="4637"/>
                  <a:pt x="3302" y="2869"/>
                </a:cubicBezTo>
                <a:close/>
                <a:moveTo>
                  <a:pt x="17012" y="17479"/>
                </a:moveTo>
                <a:cubicBezTo>
                  <a:pt x="16912" y="18980"/>
                  <a:pt x="16345" y="20048"/>
                  <a:pt x="15044" y="20682"/>
                </a:cubicBezTo>
                <a:cubicBezTo>
                  <a:pt x="14077" y="21149"/>
                  <a:pt x="13043" y="21516"/>
                  <a:pt x="11842" y="21882"/>
                </a:cubicBezTo>
                <a:cubicBezTo>
                  <a:pt x="13510" y="20181"/>
                  <a:pt x="15578" y="19347"/>
                  <a:pt x="17012" y="17479"/>
                </a:cubicBezTo>
                <a:close/>
                <a:moveTo>
                  <a:pt x="7305" y="25719"/>
                </a:moveTo>
                <a:cubicBezTo>
                  <a:pt x="4970" y="29455"/>
                  <a:pt x="3669" y="33324"/>
                  <a:pt x="4837" y="37827"/>
                </a:cubicBezTo>
                <a:cubicBezTo>
                  <a:pt x="3136" y="36226"/>
                  <a:pt x="1801" y="34558"/>
                  <a:pt x="2135" y="32123"/>
                </a:cubicBezTo>
                <a:cubicBezTo>
                  <a:pt x="2235" y="31056"/>
                  <a:pt x="2802" y="30222"/>
                  <a:pt x="3403" y="29388"/>
                </a:cubicBezTo>
                <a:cubicBezTo>
                  <a:pt x="4503" y="27953"/>
                  <a:pt x="5838" y="26753"/>
                  <a:pt x="7305" y="25719"/>
                </a:cubicBezTo>
                <a:close/>
                <a:moveTo>
                  <a:pt x="14077" y="26986"/>
                </a:moveTo>
                <a:lnTo>
                  <a:pt x="14077" y="26986"/>
                </a:lnTo>
                <a:cubicBezTo>
                  <a:pt x="15678" y="28387"/>
                  <a:pt x="16645" y="31723"/>
                  <a:pt x="16012" y="33958"/>
                </a:cubicBezTo>
                <a:cubicBezTo>
                  <a:pt x="15478" y="35993"/>
                  <a:pt x="14711" y="37994"/>
                  <a:pt x="12276" y="38795"/>
                </a:cubicBezTo>
                <a:cubicBezTo>
                  <a:pt x="13443" y="36893"/>
                  <a:pt x="13877" y="34992"/>
                  <a:pt x="14177" y="32990"/>
                </a:cubicBezTo>
                <a:cubicBezTo>
                  <a:pt x="14477" y="30989"/>
                  <a:pt x="14177" y="28988"/>
                  <a:pt x="14077" y="26986"/>
                </a:cubicBezTo>
                <a:close/>
                <a:moveTo>
                  <a:pt x="11408" y="22583"/>
                </a:moveTo>
                <a:cubicBezTo>
                  <a:pt x="12075" y="23784"/>
                  <a:pt x="12709" y="24785"/>
                  <a:pt x="13376" y="25785"/>
                </a:cubicBezTo>
                <a:cubicBezTo>
                  <a:pt x="13476" y="25952"/>
                  <a:pt x="13510" y="26119"/>
                  <a:pt x="13510" y="26286"/>
                </a:cubicBezTo>
                <a:cubicBezTo>
                  <a:pt x="13576" y="29254"/>
                  <a:pt x="13643" y="32290"/>
                  <a:pt x="12876" y="35192"/>
                </a:cubicBezTo>
                <a:cubicBezTo>
                  <a:pt x="12576" y="36360"/>
                  <a:pt x="12175" y="37460"/>
                  <a:pt x="11575" y="38494"/>
                </a:cubicBezTo>
                <a:cubicBezTo>
                  <a:pt x="11375" y="38861"/>
                  <a:pt x="11008" y="38861"/>
                  <a:pt x="10641" y="38995"/>
                </a:cubicBezTo>
                <a:cubicBezTo>
                  <a:pt x="10307" y="39061"/>
                  <a:pt x="9974" y="39162"/>
                  <a:pt x="9507" y="39295"/>
                </a:cubicBezTo>
                <a:cubicBezTo>
                  <a:pt x="10007" y="38361"/>
                  <a:pt x="10374" y="37527"/>
                  <a:pt x="10574" y="36660"/>
                </a:cubicBezTo>
                <a:cubicBezTo>
                  <a:pt x="10908" y="35325"/>
                  <a:pt x="10975" y="33991"/>
                  <a:pt x="10975" y="32657"/>
                </a:cubicBezTo>
                <a:cubicBezTo>
                  <a:pt x="10908" y="30655"/>
                  <a:pt x="10875" y="28687"/>
                  <a:pt x="10841" y="26686"/>
                </a:cubicBezTo>
                <a:cubicBezTo>
                  <a:pt x="10808" y="25352"/>
                  <a:pt x="11008" y="24017"/>
                  <a:pt x="11408" y="22583"/>
                </a:cubicBezTo>
                <a:close/>
                <a:moveTo>
                  <a:pt x="10733" y="22875"/>
                </a:moveTo>
                <a:cubicBezTo>
                  <a:pt x="10758" y="22875"/>
                  <a:pt x="10791" y="22900"/>
                  <a:pt x="10841" y="22950"/>
                </a:cubicBezTo>
                <a:cubicBezTo>
                  <a:pt x="10975" y="23017"/>
                  <a:pt x="10975" y="23117"/>
                  <a:pt x="10908" y="23217"/>
                </a:cubicBezTo>
                <a:cubicBezTo>
                  <a:pt x="10741" y="23684"/>
                  <a:pt x="10574" y="24151"/>
                  <a:pt x="10474" y="24618"/>
                </a:cubicBezTo>
                <a:cubicBezTo>
                  <a:pt x="10007" y="26386"/>
                  <a:pt x="10174" y="28220"/>
                  <a:pt x="10074" y="30055"/>
                </a:cubicBezTo>
                <a:cubicBezTo>
                  <a:pt x="10041" y="31956"/>
                  <a:pt x="10207" y="33824"/>
                  <a:pt x="9874" y="35659"/>
                </a:cubicBezTo>
                <a:cubicBezTo>
                  <a:pt x="9674" y="36860"/>
                  <a:pt x="9307" y="37994"/>
                  <a:pt x="8673" y="39028"/>
                </a:cubicBezTo>
                <a:cubicBezTo>
                  <a:pt x="8560" y="39254"/>
                  <a:pt x="8424" y="39336"/>
                  <a:pt x="8243" y="39336"/>
                </a:cubicBezTo>
                <a:cubicBezTo>
                  <a:pt x="8210" y="39336"/>
                  <a:pt x="8175" y="39333"/>
                  <a:pt x="8139" y="39328"/>
                </a:cubicBezTo>
                <a:cubicBezTo>
                  <a:pt x="7806" y="39228"/>
                  <a:pt x="7405" y="39195"/>
                  <a:pt x="7072" y="39128"/>
                </a:cubicBezTo>
                <a:cubicBezTo>
                  <a:pt x="6338" y="38928"/>
                  <a:pt x="5904" y="38494"/>
                  <a:pt x="5671" y="37727"/>
                </a:cubicBezTo>
                <a:cubicBezTo>
                  <a:pt x="4870" y="35059"/>
                  <a:pt x="5170" y="32423"/>
                  <a:pt x="6004" y="29855"/>
                </a:cubicBezTo>
                <a:cubicBezTo>
                  <a:pt x="6138" y="29421"/>
                  <a:pt x="6338" y="29021"/>
                  <a:pt x="6538" y="28587"/>
                </a:cubicBezTo>
                <a:cubicBezTo>
                  <a:pt x="7005" y="27420"/>
                  <a:pt x="7606" y="26352"/>
                  <a:pt x="8239" y="25252"/>
                </a:cubicBezTo>
                <a:cubicBezTo>
                  <a:pt x="8840" y="24251"/>
                  <a:pt x="9974" y="23784"/>
                  <a:pt x="10674" y="22950"/>
                </a:cubicBezTo>
                <a:cubicBezTo>
                  <a:pt x="10691" y="22900"/>
                  <a:pt x="10708" y="22875"/>
                  <a:pt x="10733" y="22875"/>
                </a:cubicBezTo>
                <a:close/>
                <a:moveTo>
                  <a:pt x="9507" y="0"/>
                </a:moveTo>
                <a:lnTo>
                  <a:pt x="9507" y="0"/>
                </a:lnTo>
                <a:cubicBezTo>
                  <a:pt x="8239" y="1101"/>
                  <a:pt x="7672" y="2369"/>
                  <a:pt x="7639" y="3936"/>
                </a:cubicBezTo>
                <a:cubicBezTo>
                  <a:pt x="7572" y="5938"/>
                  <a:pt x="8139" y="7806"/>
                  <a:pt x="8906" y="9607"/>
                </a:cubicBezTo>
                <a:cubicBezTo>
                  <a:pt x="9874" y="11675"/>
                  <a:pt x="10574" y="13877"/>
                  <a:pt x="11308" y="16112"/>
                </a:cubicBezTo>
                <a:cubicBezTo>
                  <a:pt x="11708" y="17346"/>
                  <a:pt x="11742" y="18613"/>
                  <a:pt x="11408" y="20014"/>
                </a:cubicBezTo>
                <a:cubicBezTo>
                  <a:pt x="11208" y="18513"/>
                  <a:pt x="10508" y="17446"/>
                  <a:pt x="9574" y="16479"/>
                </a:cubicBezTo>
                <a:cubicBezTo>
                  <a:pt x="8573" y="15378"/>
                  <a:pt x="7405" y="14444"/>
                  <a:pt x="6338" y="13476"/>
                </a:cubicBezTo>
                <a:cubicBezTo>
                  <a:pt x="5204" y="12476"/>
                  <a:pt x="4170" y="11375"/>
                  <a:pt x="3636" y="9941"/>
                </a:cubicBezTo>
                <a:cubicBezTo>
                  <a:pt x="2469" y="6938"/>
                  <a:pt x="3469" y="4136"/>
                  <a:pt x="4236" y="1334"/>
                </a:cubicBezTo>
                <a:lnTo>
                  <a:pt x="4236" y="1334"/>
                </a:lnTo>
                <a:cubicBezTo>
                  <a:pt x="3903" y="1501"/>
                  <a:pt x="3669" y="1835"/>
                  <a:pt x="3369" y="2168"/>
                </a:cubicBezTo>
                <a:cubicBezTo>
                  <a:pt x="567" y="5137"/>
                  <a:pt x="0" y="8440"/>
                  <a:pt x="1701" y="11942"/>
                </a:cubicBezTo>
                <a:cubicBezTo>
                  <a:pt x="2635" y="13843"/>
                  <a:pt x="3903" y="15511"/>
                  <a:pt x="5537" y="16879"/>
                </a:cubicBezTo>
                <a:cubicBezTo>
                  <a:pt x="6838" y="17946"/>
                  <a:pt x="8073" y="19014"/>
                  <a:pt x="9373" y="20048"/>
                </a:cubicBezTo>
                <a:cubicBezTo>
                  <a:pt x="9807" y="20381"/>
                  <a:pt x="10174" y="20815"/>
                  <a:pt x="10374" y="21315"/>
                </a:cubicBezTo>
                <a:cubicBezTo>
                  <a:pt x="10541" y="21682"/>
                  <a:pt x="10508" y="21949"/>
                  <a:pt x="10241" y="22283"/>
                </a:cubicBezTo>
                <a:cubicBezTo>
                  <a:pt x="9640" y="23183"/>
                  <a:pt x="8706" y="23717"/>
                  <a:pt x="7839" y="24351"/>
                </a:cubicBezTo>
                <a:cubicBezTo>
                  <a:pt x="5871" y="25785"/>
                  <a:pt x="4003" y="27220"/>
                  <a:pt x="2569" y="29188"/>
                </a:cubicBezTo>
                <a:cubicBezTo>
                  <a:pt x="1568" y="30555"/>
                  <a:pt x="967" y="32056"/>
                  <a:pt x="1334" y="33791"/>
                </a:cubicBezTo>
                <a:cubicBezTo>
                  <a:pt x="2002" y="36693"/>
                  <a:pt x="3870" y="38695"/>
                  <a:pt x="6571" y="39729"/>
                </a:cubicBezTo>
                <a:cubicBezTo>
                  <a:pt x="7411" y="40065"/>
                  <a:pt x="8269" y="40207"/>
                  <a:pt x="9132" y="40207"/>
                </a:cubicBezTo>
                <a:cubicBezTo>
                  <a:pt x="10325" y="40207"/>
                  <a:pt x="11528" y="39935"/>
                  <a:pt x="12709" y="39528"/>
                </a:cubicBezTo>
                <a:cubicBezTo>
                  <a:pt x="13410" y="39295"/>
                  <a:pt x="14177" y="38995"/>
                  <a:pt x="14677" y="38394"/>
                </a:cubicBezTo>
                <a:cubicBezTo>
                  <a:pt x="16712" y="36026"/>
                  <a:pt x="17646" y="33324"/>
                  <a:pt x="16812" y="30222"/>
                </a:cubicBezTo>
                <a:cubicBezTo>
                  <a:pt x="16378" y="28654"/>
                  <a:pt x="15411" y="27286"/>
                  <a:pt x="14477" y="25952"/>
                </a:cubicBezTo>
                <a:cubicBezTo>
                  <a:pt x="13576" y="24718"/>
                  <a:pt x="12676" y="23517"/>
                  <a:pt x="11742" y="22216"/>
                </a:cubicBezTo>
                <a:cubicBezTo>
                  <a:pt x="12809" y="22016"/>
                  <a:pt x="13710" y="21716"/>
                  <a:pt x="14644" y="21382"/>
                </a:cubicBezTo>
                <a:cubicBezTo>
                  <a:pt x="16145" y="20882"/>
                  <a:pt x="17212" y="19981"/>
                  <a:pt x="17546" y="18347"/>
                </a:cubicBezTo>
                <a:cubicBezTo>
                  <a:pt x="17679" y="17813"/>
                  <a:pt x="17713" y="17212"/>
                  <a:pt x="17713" y="16679"/>
                </a:cubicBezTo>
                <a:cubicBezTo>
                  <a:pt x="17713" y="16479"/>
                  <a:pt x="17713" y="16278"/>
                  <a:pt x="17846" y="16045"/>
                </a:cubicBezTo>
                <a:cubicBezTo>
                  <a:pt x="18914" y="13877"/>
                  <a:pt x="19014" y="11608"/>
                  <a:pt x="18580" y="9273"/>
                </a:cubicBezTo>
                <a:cubicBezTo>
                  <a:pt x="18413" y="8273"/>
                  <a:pt x="18146" y="7272"/>
                  <a:pt x="17546" y="6371"/>
                </a:cubicBezTo>
                <a:cubicBezTo>
                  <a:pt x="17513" y="6205"/>
                  <a:pt x="17513" y="6038"/>
                  <a:pt x="17346" y="5938"/>
                </a:cubicBezTo>
                <a:cubicBezTo>
                  <a:pt x="16545" y="6972"/>
                  <a:pt x="16045" y="8873"/>
                  <a:pt x="16312" y="10608"/>
                </a:cubicBezTo>
                <a:cubicBezTo>
                  <a:pt x="16512" y="12276"/>
                  <a:pt x="16512" y="13943"/>
                  <a:pt x="16979" y="15545"/>
                </a:cubicBezTo>
                <a:cubicBezTo>
                  <a:pt x="17046" y="15845"/>
                  <a:pt x="16979" y="16112"/>
                  <a:pt x="16812" y="16379"/>
                </a:cubicBezTo>
                <a:cubicBezTo>
                  <a:pt x="15711" y="18280"/>
                  <a:pt x="13743" y="19114"/>
                  <a:pt x="12175" y="20548"/>
                </a:cubicBezTo>
                <a:cubicBezTo>
                  <a:pt x="12242" y="20148"/>
                  <a:pt x="12409" y="19881"/>
                  <a:pt x="12576" y="19681"/>
                </a:cubicBezTo>
                <a:cubicBezTo>
                  <a:pt x="14043" y="17379"/>
                  <a:pt x="14577" y="14877"/>
                  <a:pt x="13677" y="12276"/>
                </a:cubicBezTo>
                <a:cubicBezTo>
                  <a:pt x="13143" y="10708"/>
                  <a:pt x="12476" y="9273"/>
                  <a:pt x="11642" y="7872"/>
                </a:cubicBezTo>
                <a:cubicBezTo>
                  <a:pt x="10174" y="5471"/>
                  <a:pt x="9040" y="3002"/>
                  <a:pt x="95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2" name="Google Shape;5782;p32"/>
          <p:cNvGrpSpPr/>
          <p:nvPr/>
        </p:nvGrpSpPr>
        <p:grpSpPr>
          <a:xfrm>
            <a:off x="664926" y="554831"/>
            <a:ext cx="1045043" cy="737720"/>
            <a:chOff x="3715025" y="3512200"/>
            <a:chExt cx="962375" cy="679425"/>
          </a:xfrm>
        </p:grpSpPr>
        <p:sp>
          <p:nvSpPr>
            <p:cNvPr id="5783" name="Google Shape;5783;p32"/>
            <p:cNvSpPr/>
            <p:nvPr/>
          </p:nvSpPr>
          <p:spPr>
            <a:xfrm>
              <a:off x="3715025" y="3512200"/>
              <a:ext cx="962375" cy="679425"/>
            </a:xfrm>
            <a:custGeom>
              <a:avLst/>
              <a:gdLst/>
              <a:ahLst/>
              <a:cxnLst/>
              <a:rect l="l" t="t" r="r" b="b"/>
              <a:pathLst>
                <a:path w="38495" h="27177" extrusionOk="0">
                  <a:moveTo>
                    <a:pt x="34173" y="13592"/>
                  </a:moveTo>
                  <a:cubicBezTo>
                    <a:pt x="34347" y="13592"/>
                    <a:pt x="34435" y="13716"/>
                    <a:pt x="34559" y="13841"/>
                  </a:cubicBezTo>
                  <a:cubicBezTo>
                    <a:pt x="34726" y="14007"/>
                    <a:pt x="34959" y="14174"/>
                    <a:pt x="35193" y="14408"/>
                  </a:cubicBezTo>
                  <a:cubicBezTo>
                    <a:pt x="35098" y="14413"/>
                    <a:pt x="35004" y="14415"/>
                    <a:pt x="34909" y="14415"/>
                  </a:cubicBezTo>
                  <a:cubicBezTo>
                    <a:pt x="34721" y="14415"/>
                    <a:pt x="34532" y="14408"/>
                    <a:pt x="34346" y="14408"/>
                  </a:cubicBezTo>
                  <a:cubicBezTo>
                    <a:pt x="34067" y="14408"/>
                    <a:pt x="33792" y="14424"/>
                    <a:pt x="33525" y="14508"/>
                  </a:cubicBezTo>
                  <a:cubicBezTo>
                    <a:pt x="32958" y="14641"/>
                    <a:pt x="32357" y="14841"/>
                    <a:pt x="31824" y="15175"/>
                  </a:cubicBezTo>
                  <a:cubicBezTo>
                    <a:pt x="31596" y="15321"/>
                    <a:pt x="31392" y="15404"/>
                    <a:pt x="31188" y="15404"/>
                  </a:cubicBezTo>
                  <a:cubicBezTo>
                    <a:pt x="30975" y="15404"/>
                    <a:pt x="30762" y="15313"/>
                    <a:pt x="30523" y="15108"/>
                  </a:cubicBezTo>
                  <a:cubicBezTo>
                    <a:pt x="31657" y="14474"/>
                    <a:pt x="32824" y="14074"/>
                    <a:pt x="33958" y="13641"/>
                  </a:cubicBezTo>
                  <a:cubicBezTo>
                    <a:pt x="34043" y="13607"/>
                    <a:pt x="34113" y="13592"/>
                    <a:pt x="34173" y="13592"/>
                  </a:cubicBezTo>
                  <a:close/>
                  <a:moveTo>
                    <a:pt x="30264" y="15292"/>
                  </a:moveTo>
                  <a:cubicBezTo>
                    <a:pt x="30431" y="15292"/>
                    <a:pt x="30573" y="15442"/>
                    <a:pt x="30856" y="15742"/>
                  </a:cubicBezTo>
                  <a:cubicBezTo>
                    <a:pt x="30557" y="15942"/>
                    <a:pt x="30269" y="16213"/>
                    <a:pt x="30008" y="16213"/>
                  </a:cubicBezTo>
                  <a:cubicBezTo>
                    <a:pt x="29833" y="16213"/>
                    <a:pt x="29669" y="16090"/>
                    <a:pt x="29522" y="15742"/>
                  </a:cubicBezTo>
                  <a:cubicBezTo>
                    <a:pt x="29906" y="15442"/>
                    <a:pt x="30097" y="15292"/>
                    <a:pt x="30264" y="15292"/>
                  </a:cubicBezTo>
                  <a:close/>
                  <a:moveTo>
                    <a:pt x="29107" y="9276"/>
                  </a:moveTo>
                  <a:cubicBezTo>
                    <a:pt x="29355" y="9276"/>
                    <a:pt x="29567" y="9389"/>
                    <a:pt x="29722" y="9738"/>
                  </a:cubicBezTo>
                  <a:cubicBezTo>
                    <a:pt x="29789" y="9838"/>
                    <a:pt x="29889" y="9938"/>
                    <a:pt x="30056" y="10105"/>
                  </a:cubicBezTo>
                  <a:cubicBezTo>
                    <a:pt x="28121" y="10271"/>
                    <a:pt x="26486" y="11105"/>
                    <a:pt x="25052" y="12273"/>
                  </a:cubicBezTo>
                  <a:cubicBezTo>
                    <a:pt x="23618" y="13474"/>
                    <a:pt x="22650" y="15008"/>
                    <a:pt x="21950" y="16743"/>
                  </a:cubicBezTo>
                  <a:cubicBezTo>
                    <a:pt x="21283" y="16576"/>
                    <a:pt x="21283" y="16242"/>
                    <a:pt x="21516" y="15675"/>
                  </a:cubicBezTo>
                  <a:cubicBezTo>
                    <a:pt x="23117" y="12807"/>
                    <a:pt x="25186" y="10438"/>
                    <a:pt x="28521" y="9404"/>
                  </a:cubicBezTo>
                  <a:cubicBezTo>
                    <a:pt x="28731" y="9334"/>
                    <a:pt x="28928" y="9276"/>
                    <a:pt x="29107" y="9276"/>
                  </a:cubicBezTo>
                  <a:close/>
                  <a:moveTo>
                    <a:pt x="29197" y="15967"/>
                  </a:moveTo>
                  <a:cubicBezTo>
                    <a:pt x="29305" y="15967"/>
                    <a:pt x="29405" y="16042"/>
                    <a:pt x="29522" y="16242"/>
                  </a:cubicBezTo>
                  <a:cubicBezTo>
                    <a:pt x="29622" y="16443"/>
                    <a:pt x="29689" y="16509"/>
                    <a:pt x="29455" y="16743"/>
                  </a:cubicBezTo>
                  <a:cubicBezTo>
                    <a:pt x="29122" y="16976"/>
                    <a:pt x="28788" y="17310"/>
                    <a:pt x="28455" y="17610"/>
                  </a:cubicBezTo>
                  <a:cubicBezTo>
                    <a:pt x="27821" y="16809"/>
                    <a:pt x="27821" y="16843"/>
                    <a:pt x="28821" y="16142"/>
                  </a:cubicBezTo>
                  <a:cubicBezTo>
                    <a:pt x="28972" y="16042"/>
                    <a:pt x="29088" y="15967"/>
                    <a:pt x="29197" y="15967"/>
                  </a:cubicBezTo>
                  <a:close/>
                  <a:moveTo>
                    <a:pt x="21149" y="16676"/>
                  </a:moveTo>
                  <a:lnTo>
                    <a:pt x="21149" y="16676"/>
                  </a:lnTo>
                  <a:cubicBezTo>
                    <a:pt x="21616" y="16910"/>
                    <a:pt x="21950" y="17110"/>
                    <a:pt x="21650" y="17610"/>
                  </a:cubicBezTo>
                  <a:cubicBezTo>
                    <a:pt x="21600" y="17696"/>
                    <a:pt x="21560" y="17723"/>
                    <a:pt x="21523" y="17723"/>
                  </a:cubicBezTo>
                  <a:cubicBezTo>
                    <a:pt x="21458" y="17723"/>
                    <a:pt x="21400" y="17643"/>
                    <a:pt x="21316" y="17643"/>
                  </a:cubicBezTo>
                  <a:cubicBezTo>
                    <a:pt x="20682" y="17443"/>
                    <a:pt x="21116" y="17076"/>
                    <a:pt x="21149" y="16676"/>
                  </a:cubicBezTo>
                  <a:close/>
                  <a:moveTo>
                    <a:pt x="6107" y="663"/>
                  </a:moveTo>
                  <a:cubicBezTo>
                    <a:pt x="6417" y="663"/>
                    <a:pt x="6727" y="675"/>
                    <a:pt x="7039" y="698"/>
                  </a:cubicBezTo>
                  <a:cubicBezTo>
                    <a:pt x="10608" y="965"/>
                    <a:pt x="13844" y="1932"/>
                    <a:pt x="16646" y="4267"/>
                  </a:cubicBezTo>
                  <a:cubicBezTo>
                    <a:pt x="17347" y="4834"/>
                    <a:pt x="18014" y="5501"/>
                    <a:pt x="18681" y="6135"/>
                  </a:cubicBezTo>
                  <a:cubicBezTo>
                    <a:pt x="14211" y="6135"/>
                    <a:pt x="12009" y="9037"/>
                    <a:pt x="10308" y="12540"/>
                  </a:cubicBezTo>
                  <a:cubicBezTo>
                    <a:pt x="9474" y="14308"/>
                    <a:pt x="9374" y="16176"/>
                    <a:pt x="9808" y="18144"/>
                  </a:cubicBezTo>
                  <a:cubicBezTo>
                    <a:pt x="6205" y="14941"/>
                    <a:pt x="2603" y="11639"/>
                    <a:pt x="1168" y="6736"/>
                  </a:cubicBezTo>
                  <a:lnTo>
                    <a:pt x="1168" y="6736"/>
                  </a:lnTo>
                  <a:cubicBezTo>
                    <a:pt x="2936" y="9571"/>
                    <a:pt x="4971" y="12106"/>
                    <a:pt x="7806" y="13941"/>
                  </a:cubicBezTo>
                  <a:cubicBezTo>
                    <a:pt x="6839" y="12807"/>
                    <a:pt x="5838" y="11739"/>
                    <a:pt x="4871" y="10605"/>
                  </a:cubicBezTo>
                  <a:cubicBezTo>
                    <a:pt x="3537" y="9071"/>
                    <a:pt x="2303" y="7469"/>
                    <a:pt x="1335" y="5668"/>
                  </a:cubicBezTo>
                  <a:cubicBezTo>
                    <a:pt x="1002" y="5068"/>
                    <a:pt x="701" y="4434"/>
                    <a:pt x="835" y="3667"/>
                  </a:cubicBezTo>
                  <a:cubicBezTo>
                    <a:pt x="1035" y="2366"/>
                    <a:pt x="1836" y="1599"/>
                    <a:pt x="3003" y="1165"/>
                  </a:cubicBezTo>
                  <a:cubicBezTo>
                    <a:pt x="4033" y="805"/>
                    <a:pt x="5062" y="663"/>
                    <a:pt x="6107" y="663"/>
                  </a:cubicBezTo>
                  <a:close/>
                  <a:moveTo>
                    <a:pt x="20816" y="17844"/>
                  </a:moveTo>
                  <a:cubicBezTo>
                    <a:pt x="21516" y="18210"/>
                    <a:pt x="21516" y="18210"/>
                    <a:pt x="21450" y="18978"/>
                  </a:cubicBezTo>
                  <a:cubicBezTo>
                    <a:pt x="20949" y="18744"/>
                    <a:pt x="20315" y="18611"/>
                    <a:pt x="20816" y="17844"/>
                  </a:cubicBezTo>
                  <a:close/>
                  <a:moveTo>
                    <a:pt x="18102" y="6852"/>
                  </a:moveTo>
                  <a:cubicBezTo>
                    <a:pt x="18930" y="6852"/>
                    <a:pt x="19689" y="7112"/>
                    <a:pt x="20282" y="7903"/>
                  </a:cubicBezTo>
                  <a:cubicBezTo>
                    <a:pt x="20482" y="8170"/>
                    <a:pt x="20516" y="8270"/>
                    <a:pt x="20182" y="8470"/>
                  </a:cubicBezTo>
                  <a:cubicBezTo>
                    <a:pt x="18181" y="9771"/>
                    <a:pt x="16713" y="11539"/>
                    <a:pt x="15479" y="13574"/>
                  </a:cubicBezTo>
                  <a:cubicBezTo>
                    <a:pt x="14678" y="14841"/>
                    <a:pt x="14178" y="16209"/>
                    <a:pt x="14044" y="17777"/>
                  </a:cubicBezTo>
                  <a:cubicBezTo>
                    <a:pt x="14011" y="18444"/>
                    <a:pt x="13210" y="19278"/>
                    <a:pt x="12510" y="19445"/>
                  </a:cubicBezTo>
                  <a:cubicBezTo>
                    <a:pt x="12428" y="19462"/>
                    <a:pt x="12345" y="19470"/>
                    <a:pt x="12262" y="19470"/>
                  </a:cubicBezTo>
                  <a:cubicBezTo>
                    <a:pt x="11701" y="19470"/>
                    <a:pt x="11128" y="19092"/>
                    <a:pt x="10809" y="18511"/>
                  </a:cubicBezTo>
                  <a:cubicBezTo>
                    <a:pt x="10342" y="17743"/>
                    <a:pt x="10208" y="16809"/>
                    <a:pt x="10275" y="15909"/>
                  </a:cubicBezTo>
                  <a:cubicBezTo>
                    <a:pt x="10275" y="11806"/>
                    <a:pt x="13477" y="7670"/>
                    <a:pt x="17213" y="6936"/>
                  </a:cubicBezTo>
                  <a:cubicBezTo>
                    <a:pt x="17515" y="6884"/>
                    <a:pt x="17813" y="6852"/>
                    <a:pt x="18102" y="6852"/>
                  </a:cubicBezTo>
                  <a:close/>
                  <a:moveTo>
                    <a:pt x="20616" y="18844"/>
                  </a:moveTo>
                  <a:lnTo>
                    <a:pt x="20616" y="18844"/>
                  </a:lnTo>
                  <a:cubicBezTo>
                    <a:pt x="20983" y="19245"/>
                    <a:pt x="21783" y="19278"/>
                    <a:pt x="21383" y="20112"/>
                  </a:cubicBezTo>
                  <a:cubicBezTo>
                    <a:pt x="20983" y="19745"/>
                    <a:pt x="20682" y="19411"/>
                    <a:pt x="20616" y="18844"/>
                  </a:cubicBezTo>
                  <a:close/>
                  <a:moveTo>
                    <a:pt x="22628" y="7774"/>
                  </a:moveTo>
                  <a:cubicBezTo>
                    <a:pt x="22903" y="7774"/>
                    <a:pt x="23162" y="7949"/>
                    <a:pt x="23651" y="8303"/>
                  </a:cubicBezTo>
                  <a:cubicBezTo>
                    <a:pt x="23951" y="8504"/>
                    <a:pt x="24185" y="8737"/>
                    <a:pt x="24518" y="8937"/>
                  </a:cubicBezTo>
                  <a:cubicBezTo>
                    <a:pt x="19515" y="9304"/>
                    <a:pt x="14645" y="16509"/>
                    <a:pt x="16646" y="20912"/>
                  </a:cubicBezTo>
                  <a:cubicBezTo>
                    <a:pt x="15345" y="20679"/>
                    <a:pt x="14711" y="20012"/>
                    <a:pt x="14678" y="18611"/>
                  </a:cubicBezTo>
                  <a:cubicBezTo>
                    <a:pt x="14645" y="16509"/>
                    <a:pt x="15345" y="14741"/>
                    <a:pt x="16546" y="13073"/>
                  </a:cubicBezTo>
                  <a:cubicBezTo>
                    <a:pt x="17947" y="11172"/>
                    <a:pt x="19548" y="9504"/>
                    <a:pt x="21550" y="8270"/>
                  </a:cubicBezTo>
                  <a:cubicBezTo>
                    <a:pt x="22077" y="7941"/>
                    <a:pt x="22360" y="7774"/>
                    <a:pt x="22628" y="7774"/>
                  </a:cubicBezTo>
                  <a:close/>
                  <a:moveTo>
                    <a:pt x="24743" y="9341"/>
                  </a:moveTo>
                  <a:cubicBezTo>
                    <a:pt x="24907" y="9341"/>
                    <a:pt x="25056" y="9364"/>
                    <a:pt x="25186" y="9438"/>
                  </a:cubicBezTo>
                  <a:cubicBezTo>
                    <a:pt x="25719" y="9738"/>
                    <a:pt x="25786" y="9971"/>
                    <a:pt x="25286" y="10305"/>
                  </a:cubicBezTo>
                  <a:cubicBezTo>
                    <a:pt x="24185" y="11072"/>
                    <a:pt x="23284" y="11973"/>
                    <a:pt x="22350" y="12973"/>
                  </a:cubicBezTo>
                  <a:cubicBezTo>
                    <a:pt x="22183" y="12473"/>
                    <a:pt x="22283" y="12006"/>
                    <a:pt x="22150" y="11572"/>
                  </a:cubicBezTo>
                  <a:cubicBezTo>
                    <a:pt x="22120" y="11359"/>
                    <a:pt x="22061" y="11063"/>
                    <a:pt x="21799" y="11063"/>
                  </a:cubicBezTo>
                  <a:cubicBezTo>
                    <a:pt x="21773" y="11063"/>
                    <a:pt x="21746" y="11066"/>
                    <a:pt x="21716" y="11072"/>
                  </a:cubicBezTo>
                  <a:cubicBezTo>
                    <a:pt x="21450" y="11105"/>
                    <a:pt x="21483" y="11406"/>
                    <a:pt x="21483" y="11606"/>
                  </a:cubicBezTo>
                  <a:cubicBezTo>
                    <a:pt x="21483" y="12106"/>
                    <a:pt x="21616" y="12606"/>
                    <a:pt x="21850" y="13007"/>
                  </a:cubicBezTo>
                  <a:cubicBezTo>
                    <a:pt x="22017" y="13340"/>
                    <a:pt x="22017" y="13574"/>
                    <a:pt x="21850" y="13807"/>
                  </a:cubicBezTo>
                  <a:cubicBezTo>
                    <a:pt x="21149" y="15075"/>
                    <a:pt x="20682" y="16342"/>
                    <a:pt x="20315" y="17743"/>
                  </a:cubicBezTo>
                  <a:cubicBezTo>
                    <a:pt x="20115" y="18611"/>
                    <a:pt x="20015" y="19345"/>
                    <a:pt x="20682" y="20078"/>
                  </a:cubicBezTo>
                  <a:cubicBezTo>
                    <a:pt x="20949" y="20312"/>
                    <a:pt x="20882" y="20479"/>
                    <a:pt x="20549" y="20646"/>
                  </a:cubicBezTo>
                  <a:cubicBezTo>
                    <a:pt x="20182" y="20846"/>
                    <a:pt x="19815" y="21079"/>
                    <a:pt x="19381" y="21179"/>
                  </a:cubicBezTo>
                  <a:cubicBezTo>
                    <a:pt x="19126" y="21259"/>
                    <a:pt x="18887" y="21299"/>
                    <a:pt x="18667" y="21299"/>
                  </a:cubicBezTo>
                  <a:cubicBezTo>
                    <a:pt x="17968" y="21299"/>
                    <a:pt x="17451" y="20898"/>
                    <a:pt x="17146" y="20112"/>
                  </a:cubicBezTo>
                  <a:cubicBezTo>
                    <a:pt x="16780" y="19044"/>
                    <a:pt x="16846" y="18010"/>
                    <a:pt x="17113" y="16976"/>
                  </a:cubicBezTo>
                  <a:cubicBezTo>
                    <a:pt x="17880" y="13974"/>
                    <a:pt x="19682" y="11672"/>
                    <a:pt x="22350" y="10038"/>
                  </a:cubicBezTo>
                  <a:cubicBezTo>
                    <a:pt x="22951" y="9671"/>
                    <a:pt x="23618" y="9471"/>
                    <a:pt x="24318" y="9371"/>
                  </a:cubicBezTo>
                  <a:cubicBezTo>
                    <a:pt x="24467" y="9356"/>
                    <a:pt x="24610" y="9341"/>
                    <a:pt x="24743" y="9341"/>
                  </a:cubicBezTo>
                  <a:close/>
                  <a:moveTo>
                    <a:pt x="29821" y="10885"/>
                  </a:moveTo>
                  <a:cubicBezTo>
                    <a:pt x="30434" y="10885"/>
                    <a:pt x="30862" y="11160"/>
                    <a:pt x="31290" y="11739"/>
                  </a:cubicBezTo>
                  <a:cubicBezTo>
                    <a:pt x="31957" y="12640"/>
                    <a:pt x="31490" y="13674"/>
                    <a:pt x="30389" y="14474"/>
                  </a:cubicBezTo>
                  <a:cubicBezTo>
                    <a:pt x="29522" y="15142"/>
                    <a:pt x="28488" y="15642"/>
                    <a:pt x="27654" y="16443"/>
                  </a:cubicBezTo>
                  <a:cubicBezTo>
                    <a:pt x="27570" y="16526"/>
                    <a:pt x="27500" y="16597"/>
                    <a:pt x="27410" y="16597"/>
                  </a:cubicBezTo>
                  <a:cubicBezTo>
                    <a:pt x="27356" y="16597"/>
                    <a:pt x="27295" y="16572"/>
                    <a:pt x="27220" y="16509"/>
                  </a:cubicBezTo>
                  <a:cubicBezTo>
                    <a:pt x="27192" y="16481"/>
                    <a:pt x="27156" y="16469"/>
                    <a:pt x="27120" y="16469"/>
                  </a:cubicBezTo>
                  <a:cubicBezTo>
                    <a:pt x="27031" y="16469"/>
                    <a:pt x="26948" y="16547"/>
                    <a:pt x="27020" y="16643"/>
                  </a:cubicBezTo>
                  <a:cubicBezTo>
                    <a:pt x="27187" y="17010"/>
                    <a:pt x="26887" y="17143"/>
                    <a:pt x="26720" y="17343"/>
                  </a:cubicBezTo>
                  <a:cubicBezTo>
                    <a:pt x="25719" y="18577"/>
                    <a:pt x="24985" y="19912"/>
                    <a:pt x="24552" y="21346"/>
                  </a:cubicBezTo>
                  <a:cubicBezTo>
                    <a:pt x="24418" y="21780"/>
                    <a:pt x="24252" y="22013"/>
                    <a:pt x="23851" y="22080"/>
                  </a:cubicBezTo>
                  <a:cubicBezTo>
                    <a:pt x="23808" y="22083"/>
                    <a:pt x="23766" y="22085"/>
                    <a:pt x="23725" y="22085"/>
                  </a:cubicBezTo>
                  <a:cubicBezTo>
                    <a:pt x="23353" y="22085"/>
                    <a:pt x="23064" y="21947"/>
                    <a:pt x="22884" y="21646"/>
                  </a:cubicBezTo>
                  <a:cubicBezTo>
                    <a:pt x="22417" y="20946"/>
                    <a:pt x="21917" y="20179"/>
                    <a:pt x="22017" y="19645"/>
                  </a:cubicBezTo>
                  <a:cubicBezTo>
                    <a:pt x="22150" y="17176"/>
                    <a:pt x="23151" y="15509"/>
                    <a:pt x="24418" y="13941"/>
                  </a:cubicBezTo>
                  <a:cubicBezTo>
                    <a:pt x="25686" y="12440"/>
                    <a:pt x="27254" y="11472"/>
                    <a:pt x="29155" y="10972"/>
                  </a:cubicBezTo>
                  <a:cubicBezTo>
                    <a:pt x="29401" y="10915"/>
                    <a:pt x="29621" y="10885"/>
                    <a:pt x="29821" y="10885"/>
                  </a:cubicBezTo>
                  <a:close/>
                  <a:moveTo>
                    <a:pt x="27646" y="17194"/>
                  </a:moveTo>
                  <a:cubicBezTo>
                    <a:pt x="27734" y="17194"/>
                    <a:pt x="27835" y="17235"/>
                    <a:pt x="27954" y="17343"/>
                  </a:cubicBezTo>
                  <a:cubicBezTo>
                    <a:pt x="28188" y="17610"/>
                    <a:pt x="28321" y="17844"/>
                    <a:pt x="27954" y="18144"/>
                  </a:cubicBezTo>
                  <a:cubicBezTo>
                    <a:pt x="27821" y="18210"/>
                    <a:pt x="27721" y="18344"/>
                    <a:pt x="27654" y="18477"/>
                  </a:cubicBezTo>
                  <a:cubicBezTo>
                    <a:pt x="27445" y="18743"/>
                    <a:pt x="27355" y="18858"/>
                    <a:pt x="27205" y="18858"/>
                  </a:cubicBezTo>
                  <a:cubicBezTo>
                    <a:pt x="27092" y="18858"/>
                    <a:pt x="26945" y="18792"/>
                    <a:pt x="26687" y="18677"/>
                  </a:cubicBezTo>
                  <a:lnTo>
                    <a:pt x="26687" y="18677"/>
                  </a:lnTo>
                  <a:cubicBezTo>
                    <a:pt x="27120" y="19044"/>
                    <a:pt x="26953" y="19411"/>
                    <a:pt x="26687" y="19778"/>
                  </a:cubicBezTo>
                  <a:cubicBezTo>
                    <a:pt x="25552" y="21513"/>
                    <a:pt x="25119" y="23347"/>
                    <a:pt x="26153" y="25449"/>
                  </a:cubicBezTo>
                  <a:cubicBezTo>
                    <a:pt x="25219" y="24815"/>
                    <a:pt x="24819" y="24181"/>
                    <a:pt x="24819" y="23181"/>
                  </a:cubicBezTo>
                  <a:cubicBezTo>
                    <a:pt x="24819" y="20946"/>
                    <a:pt x="25853" y="19144"/>
                    <a:pt x="27220" y="17510"/>
                  </a:cubicBezTo>
                  <a:cubicBezTo>
                    <a:pt x="27333" y="17375"/>
                    <a:pt x="27461" y="17194"/>
                    <a:pt x="27646" y="17194"/>
                  </a:cubicBezTo>
                  <a:close/>
                  <a:moveTo>
                    <a:pt x="34553" y="15165"/>
                  </a:moveTo>
                  <a:cubicBezTo>
                    <a:pt x="36245" y="15165"/>
                    <a:pt x="37494" y="16578"/>
                    <a:pt x="37494" y="18844"/>
                  </a:cubicBezTo>
                  <a:cubicBezTo>
                    <a:pt x="37394" y="20279"/>
                    <a:pt x="36627" y="21780"/>
                    <a:pt x="35460" y="23114"/>
                  </a:cubicBezTo>
                  <a:cubicBezTo>
                    <a:pt x="34192" y="24582"/>
                    <a:pt x="32624" y="25516"/>
                    <a:pt x="30890" y="26416"/>
                  </a:cubicBezTo>
                  <a:cubicBezTo>
                    <a:pt x="30571" y="26572"/>
                    <a:pt x="30199" y="26647"/>
                    <a:pt x="29809" y="26647"/>
                  </a:cubicBezTo>
                  <a:cubicBezTo>
                    <a:pt x="28443" y="26647"/>
                    <a:pt x="26850" y="25730"/>
                    <a:pt x="26486" y="24148"/>
                  </a:cubicBezTo>
                  <a:cubicBezTo>
                    <a:pt x="26220" y="22981"/>
                    <a:pt x="26386" y="21913"/>
                    <a:pt x="26987" y="20912"/>
                  </a:cubicBezTo>
                  <a:cubicBezTo>
                    <a:pt x="28354" y="18344"/>
                    <a:pt x="30489" y="16576"/>
                    <a:pt x="33125" y="15475"/>
                  </a:cubicBezTo>
                  <a:cubicBezTo>
                    <a:pt x="33622" y="15265"/>
                    <a:pt x="34103" y="15165"/>
                    <a:pt x="34553" y="15165"/>
                  </a:cubicBezTo>
                  <a:close/>
                  <a:moveTo>
                    <a:pt x="6078" y="1"/>
                  </a:moveTo>
                  <a:cubicBezTo>
                    <a:pt x="5014" y="1"/>
                    <a:pt x="3952" y="138"/>
                    <a:pt x="2903" y="498"/>
                  </a:cubicBezTo>
                  <a:cubicBezTo>
                    <a:pt x="901" y="1165"/>
                    <a:pt x="1" y="2432"/>
                    <a:pt x="1" y="4567"/>
                  </a:cubicBezTo>
                  <a:cubicBezTo>
                    <a:pt x="34" y="6502"/>
                    <a:pt x="635" y="8303"/>
                    <a:pt x="1569" y="9971"/>
                  </a:cubicBezTo>
                  <a:cubicBezTo>
                    <a:pt x="4004" y="14007"/>
                    <a:pt x="7306" y="17176"/>
                    <a:pt x="11142" y="19812"/>
                  </a:cubicBezTo>
                  <a:cubicBezTo>
                    <a:pt x="11513" y="20049"/>
                    <a:pt x="11897" y="20167"/>
                    <a:pt x="12276" y="20167"/>
                  </a:cubicBezTo>
                  <a:cubicBezTo>
                    <a:pt x="12750" y="20167"/>
                    <a:pt x="13218" y="19982"/>
                    <a:pt x="13644" y="19611"/>
                  </a:cubicBezTo>
                  <a:cubicBezTo>
                    <a:pt x="13777" y="19478"/>
                    <a:pt x="13877" y="19345"/>
                    <a:pt x="14144" y="19144"/>
                  </a:cubicBezTo>
                  <a:cubicBezTo>
                    <a:pt x="14144" y="20312"/>
                    <a:pt x="14811" y="20912"/>
                    <a:pt x="15712" y="21279"/>
                  </a:cubicBezTo>
                  <a:cubicBezTo>
                    <a:pt x="16046" y="21413"/>
                    <a:pt x="16346" y="21580"/>
                    <a:pt x="16679" y="21646"/>
                  </a:cubicBezTo>
                  <a:cubicBezTo>
                    <a:pt x="17318" y="21774"/>
                    <a:pt x="17926" y="22115"/>
                    <a:pt x="18620" y="22115"/>
                  </a:cubicBezTo>
                  <a:cubicBezTo>
                    <a:pt x="18651" y="22115"/>
                    <a:pt x="18683" y="22115"/>
                    <a:pt x="18714" y="22113"/>
                  </a:cubicBezTo>
                  <a:cubicBezTo>
                    <a:pt x="19782" y="22080"/>
                    <a:pt x="20549" y="21513"/>
                    <a:pt x="21149" y="20679"/>
                  </a:cubicBezTo>
                  <a:cubicBezTo>
                    <a:pt x="21937" y="21382"/>
                    <a:pt x="22535" y="22393"/>
                    <a:pt x="23663" y="22393"/>
                  </a:cubicBezTo>
                  <a:cubicBezTo>
                    <a:pt x="23872" y="22393"/>
                    <a:pt x="24100" y="22359"/>
                    <a:pt x="24352" y="22280"/>
                  </a:cubicBezTo>
                  <a:cubicBezTo>
                    <a:pt x="24385" y="22780"/>
                    <a:pt x="24385" y="23247"/>
                    <a:pt x="24452" y="23748"/>
                  </a:cubicBezTo>
                  <a:cubicBezTo>
                    <a:pt x="24485" y="24148"/>
                    <a:pt x="24618" y="24515"/>
                    <a:pt x="24885" y="24849"/>
                  </a:cubicBezTo>
                  <a:cubicBezTo>
                    <a:pt x="25452" y="25449"/>
                    <a:pt x="26053" y="26016"/>
                    <a:pt x="26787" y="26450"/>
                  </a:cubicBezTo>
                  <a:cubicBezTo>
                    <a:pt x="27547" y="26881"/>
                    <a:pt x="28366" y="27177"/>
                    <a:pt x="29228" y="27177"/>
                  </a:cubicBezTo>
                  <a:cubicBezTo>
                    <a:pt x="29500" y="27177"/>
                    <a:pt x="29776" y="27147"/>
                    <a:pt x="30056" y="27083"/>
                  </a:cubicBezTo>
                  <a:cubicBezTo>
                    <a:pt x="33158" y="26283"/>
                    <a:pt x="35660" y="24648"/>
                    <a:pt x="37294" y="21846"/>
                  </a:cubicBezTo>
                  <a:cubicBezTo>
                    <a:pt x="38028" y="20612"/>
                    <a:pt x="38495" y="19278"/>
                    <a:pt x="38228" y="17810"/>
                  </a:cubicBezTo>
                  <a:cubicBezTo>
                    <a:pt x="37861" y="15575"/>
                    <a:pt x="36260" y="14174"/>
                    <a:pt x="34425" y="13107"/>
                  </a:cubicBezTo>
                  <a:cubicBezTo>
                    <a:pt x="34348" y="13045"/>
                    <a:pt x="34263" y="13019"/>
                    <a:pt x="34175" y="13019"/>
                  </a:cubicBezTo>
                  <a:cubicBezTo>
                    <a:pt x="34073" y="13019"/>
                    <a:pt x="33965" y="13053"/>
                    <a:pt x="33858" y="13107"/>
                  </a:cubicBezTo>
                  <a:cubicBezTo>
                    <a:pt x="33258" y="13340"/>
                    <a:pt x="32658" y="13574"/>
                    <a:pt x="31890" y="13807"/>
                  </a:cubicBezTo>
                  <a:cubicBezTo>
                    <a:pt x="32257" y="13007"/>
                    <a:pt x="32391" y="12306"/>
                    <a:pt x="31990" y="11672"/>
                  </a:cubicBezTo>
                  <a:cubicBezTo>
                    <a:pt x="31357" y="10638"/>
                    <a:pt x="30556" y="9738"/>
                    <a:pt x="29655" y="8937"/>
                  </a:cubicBezTo>
                  <a:cubicBezTo>
                    <a:pt x="29490" y="8772"/>
                    <a:pt x="29312" y="8709"/>
                    <a:pt x="29112" y="8709"/>
                  </a:cubicBezTo>
                  <a:cubicBezTo>
                    <a:pt x="28990" y="8709"/>
                    <a:pt x="28861" y="8732"/>
                    <a:pt x="28721" y="8770"/>
                  </a:cubicBezTo>
                  <a:cubicBezTo>
                    <a:pt x="27921" y="8971"/>
                    <a:pt x="27154" y="9137"/>
                    <a:pt x="26420" y="9571"/>
                  </a:cubicBezTo>
                  <a:cubicBezTo>
                    <a:pt x="26332" y="9606"/>
                    <a:pt x="26262" y="9651"/>
                    <a:pt x="26192" y="9651"/>
                  </a:cubicBezTo>
                  <a:cubicBezTo>
                    <a:pt x="26129" y="9651"/>
                    <a:pt x="26065" y="9615"/>
                    <a:pt x="25986" y="9504"/>
                  </a:cubicBezTo>
                  <a:cubicBezTo>
                    <a:pt x="25386" y="8637"/>
                    <a:pt x="24485" y="8137"/>
                    <a:pt x="23684" y="7503"/>
                  </a:cubicBezTo>
                  <a:cubicBezTo>
                    <a:pt x="23464" y="7349"/>
                    <a:pt x="23230" y="7238"/>
                    <a:pt x="23000" y="7238"/>
                  </a:cubicBezTo>
                  <a:cubicBezTo>
                    <a:pt x="22881" y="7238"/>
                    <a:pt x="22764" y="7268"/>
                    <a:pt x="22650" y="7336"/>
                  </a:cubicBezTo>
                  <a:cubicBezTo>
                    <a:pt x="22257" y="7574"/>
                    <a:pt x="21915" y="7677"/>
                    <a:pt x="21607" y="7677"/>
                  </a:cubicBezTo>
                  <a:cubicBezTo>
                    <a:pt x="20924" y="7677"/>
                    <a:pt x="20411" y="7169"/>
                    <a:pt x="19882" y="6502"/>
                  </a:cubicBezTo>
                  <a:cubicBezTo>
                    <a:pt x="19415" y="5935"/>
                    <a:pt x="18814" y="5435"/>
                    <a:pt x="18314" y="4901"/>
                  </a:cubicBezTo>
                  <a:cubicBezTo>
                    <a:pt x="15979" y="2566"/>
                    <a:pt x="13210" y="1098"/>
                    <a:pt x="9975" y="464"/>
                  </a:cubicBezTo>
                  <a:cubicBezTo>
                    <a:pt x="8689" y="207"/>
                    <a:pt x="7382" y="1"/>
                    <a:pt x="6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3785925" y="3566325"/>
              <a:ext cx="265200" cy="126775"/>
            </a:xfrm>
            <a:custGeom>
              <a:avLst/>
              <a:gdLst/>
              <a:ahLst/>
              <a:cxnLst/>
              <a:rect l="l" t="t" r="r" b="b"/>
              <a:pathLst>
                <a:path w="10608" h="5071" extrusionOk="0">
                  <a:moveTo>
                    <a:pt x="113" y="0"/>
                  </a:moveTo>
                  <a:cubicBezTo>
                    <a:pt x="76" y="0"/>
                    <a:pt x="38" y="0"/>
                    <a:pt x="0" y="1"/>
                  </a:cubicBezTo>
                  <a:cubicBezTo>
                    <a:pt x="1935" y="501"/>
                    <a:pt x="3770" y="1035"/>
                    <a:pt x="5538" y="1969"/>
                  </a:cubicBezTo>
                  <a:cubicBezTo>
                    <a:pt x="7305" y="2903"/>
                    <a:pt x="8873" y="4104"/>
                    <a:pt x="10608" y="5071"/>
                  </a:cubicBezTo>
                  <a:cubicBezTo>
                    <a:pt x="7830" y="1896"/>
                    <a:pt x="442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3744225" y="3603850"/>
              <a:ext cx="96750" cy="119275"/>
            </a:xfrm>
            <a:custGeom>
              <a:avLst/>
              <a:gdLst/>
              <a:ahLst/>
              <a:cxnLst/>
              <a:rect l="l" t="t" r="r" b="b"/>
              <a:pathLst>
                <a:path w="3870" h="4771" extrusionOk="0">
                  <a:moveTo>
                    <a:pt x="167" y="1"/>
                  </a:moveTo>
                  <a:cubicBezTo>
                    <a:pt x="134" y="101"/>
                    <a:pt x="100" y="134"/>
                    <a:pt x="0" y="167"/>
                  </a:cubicBezTo>
                  <a:cubicBezTo>
                    <a:pt x="801" y="2136"/>
                    <a:pt x="2002" y="3737"/>
                    <a:pt x="3870" y="4771"/>
                  </a:cubicBezTo>
                  <a:cubicBezTo>
                    <a:pt x="2636" y="3170"/>
                    <a:pt x="1368" y="1602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4001075" y="3556325"/>
              <a:ext cx="108425" cy="78400"/>
            </a:xfrm>
            <a:custGeom>
              <a:avLst/>
              <a:gdLst/>
              <a:ahLst/>
              <a:cxnLst/>
              <a:rect l="l" t="t" r="r" b="b"/>
              <a:pathLst>
                <a:path w="4337" h="3136" extrusionOk="0">
                  <a:moveTo>
                    <a:pt x="0" y="0"/>
                  </a:moveTo>
                  <a:lnTo>
                    <a:pt x="0" y="0"/>
                  </a:lnTo>
                  <a:cubicBezTo>
                    <a:pt x="1368" y="1134"/>
                    <a:pt x="2669" y="2369"/>
                    <a:pt x="4337" y="3136"/>
                  </a:cubicBezTo>
                  <a:cubicBezTo>
                    <a:pt x="3203" y="1635"/>
                    <a:pt x="1735" y="5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3840950" y="3548275"/>
              <a:ext cx="98425" cy="24750"/>
            </a:xfrm>
            <a:custGeom>
              <a:avLst/>
              <a:gdLst/>
              <a:ahLst/>
              <a:cxnLst/>
              <a:rect l="l" t="t" r="r" b="b"/>
              <a:pathLst>
                <a:path w="3937" h="990" extrusionOk="0">
                  <a:moveTo>
                    <a:pt x="623" y="0"/>
                  </a:moveTo>
                  <a:cubicBezTo>
                    <a:pt x="422" y="0"/>
                    <a:pt x="215" y="17"/>
                    <a:pt x="1" y="55"/>
                  </a:cubicBezTo>
                  <a:cubicBezTo>
                    <a:pt x="1335" y="522"/>
                    <a:pt x="2636" y="856"/>
                    <a:pt x="3937" y="989"/>
                  </a:cubicBezTo>
                  <a:cubicBezTo>
                    <a:pt x="2850" y="618"/>
                    <a:pt x="1837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3770075" y="3603850"/>
              <a:ext cx="64225" cy="52575"/>
            </a:xfrm>
            <a:custGeom>
              <a:avLst/>
              <a:gdLst/>
              <a:ahLst/>
              <a:cxnLst/>
              <a:rect l="l" t="t" r="r" b="b"/>
              <a:pathLst>
                <a:path w="2569" h="2103" extrusionOk="0">
                  <a:moveTo>
                    <a:pt x="0" y="1"/>
                  </a:moveTo>
                  <a:lnTo>
                    <a:pt x="0" y="1"/>
                  </a:lnTo>
                  <a:cubicBezTo>
                    <a:pt x="734" y="935"/>
                    <a:pt x="1502" y="1669"/>
                    <a:pt x="2569" y="2102"/>
                  </a:cubicBezTo>
                  <a:cubicBezTo>
                    <a:pt x="1902" y="1135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3788425" y="3584675"/>
              <a:ext cx="38375" cy="19200"/>
            </a:xfrm>
            <a:custGeom>
              <a:avLst/>
              <a:gdLst/>
              <a:ahLst/>
              <a:cxnLst/>
              <a:rect l="l" t="t" r="r" b="b"/>
              <a:pathLst>
                <a:path w="1535" h="768" extrusionOk="0">
                  <a:moveTo>
                    <a:pt x="0" y="0"/>
                  </a:moveTo>
                  <a:cubicBezTo>
                    <a:pt x="434" y="334"/>
                    <a:pt x="868" y="768"/>
                    <a:pt x="1535" y="768"/>
                  </a:cubicBezTo>
                  <a:cubicBezTo>
                    <a:pt x="1068" y="401"/>
                    <a:pt x="601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4443050" y="4049175"/>
              <a:ext cx="50900" cy="46725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2035" y="0"/>
                  </a:moveTo>
                  <a:cubicBezTo>
                    <a:pt x="1202" y="501"/>
                    <a:pt x="501" y="1035"/>
                    <a:pt x="1" y="1868"/>
                  </a:cubicBezTo>
                  <a:cubicBezTo>
                    <a:pt x="1035" y="1635"/>
                    <a:pt x="1902" y="834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4543125" y="3988525"/>
              <a:ext cx="50900" cy="30650"/>
            </a:xfrm>
            <a:custGeom>
              <a:avLst/>
              <a:gdLst/>
              <a:ahLst/>
              <a:cxnLst/>
              <a:rect l="l" t="t" r="r" b="b"/>
              <a:pathLst>
                <a:path w="2036" h="1226" extrusionOk="0">
                  <a:moveTo>
                    <a:pt x="1814" y="0"/>
                  </a:moveTo>
                  <a:cubicBezTo>
                    <a:pt x="1739" y="0"/>
                    <a:pt x="1648" y="52"/>
                    <a:pt x="1568" y="91"/>
                  </a:cubicBezTo>
                  <a:cubicBezTo>
                    <a:pt x="1001" y="425"/>
                    <a:pt x="434" y="725"/>
                    <a:pt x="1" y="1226"/>
                  </a:cubicBezTo>
                  <a:cubicBezTo>
                    <a:pt x="668" y="1092"/>
                    <a:pt x="1335" y="959"/>
                    <a:pt x="1835" y="458"/>
                  </a:cubicBezTo>
                  <a:cubicBezTo>
                    <a:pt x="1935" y="392"/>
                    <a:pt x="2035" y="225"/>
                    <a:pt x="1935" y="91"/>
                  </a:cubicBezTo>
                  <a:cubicBezTo>
                    <a:pt x="1908" y="24"/>
                    <a:pt x="1865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4522275" y="4065850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67" y="1"/>
                  </a:moveTo>
                  <a:lnTo>
                    <a:pt x="67" y="1"/>
                  </a:lnTo>
                  <a:cubicBezTo>
                    <a:pt x="1" y="701"/>
                    <a:pt x="167" y="1268"/>
                    <a:pt x="668" y="1769"/>
                  </a:cubicBezTo>
                  <a:cubicBezTo>
                    <a:pt x="935" y="968"/>
                    <a:pt x="768" y="5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4468900" y="3947425"/>
              <a:ext cx="34225" cy="29225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368" y="1"/>
                  </a:moveTo>
                  <a:cubicBezTo>
                    <a:pt x="568" y="201"/>
                    <a:pt x="67" y="568"/>
                    <a:pt x="1" y="1168"/>
                  </a:cubicBezTo>
                  <a:cubicBezTo>
                    <a:pt x="635" y="835"/>
                    <a:pt x="1001" y="535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4513950" y="3973275"/>
              <a:ext cx="18350" cy="31600"/>
            </a:xfrm>
            <a:custGeom>
              <a:avLst/>
              <a:gdLst/>
              <a:ahLst/>
              <a:cxnLst/>
              <a:rect l="l" t="t" r="r" b="b"/>
              <a:pathLst>
                <a:path w="734" h="1264" extrusionOk="0">
                  <a:moveTo>
                    <a:pt x="434" y="1"/>
                  </a:moveTo>
                  <a:cubicBezTo>
                    <a:pt x="67" y="234"/>
                    <a:pt x="33" y="668"/>
                    <a:pt x="0" y="1035"/>
                  </a:cubicBezTo>
                  <a:cubicBezTo>
                    <a:pt x="0" y="1135"/>
                    <a:pt x="0" y="1202"/>
                    <a:pt x="67" y="1235"/>
                  </a:cubicBezTo>
                  <a:cubicBezTo>
                    <a:pt x="98" y="1256"/>
                    <a:pt x="126" y="1264"/>
                    <a:pt x="150" y="1264"/>
                  </a:cubicBezTo>
                  <a:cubicBezTo>
                    <a:pt x="205" y="1264"/>
                    <a:pt x="244" y="1225"/>
                    <a:pt x="267" y="1202"/>
                  </a:cubicBezTo>
                  <a:cubicBezTo>
                    <a:pt x="434" y="835"/>
                    <a:pt x="734" y="5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4457400" y="4017800"/>
              <a:ext cx="25425" cy="15550"/>
            </a:xfrm>
            <a:custGeom>
              <a:avLst/>
              <a:gdLst/>
              <a:ahLst/>
              <a:cxnLst/>
              <a:rect l="l" t="t" r="r" b="b"/>
              <a:pathLst>
                <a:path w="1017" h="622" extrusionOk="0">
                  <a:moveTo>
                    <a:pt x="236" y="0"/>
                  </a:moveTo>
                  <a:cubicBezTo>
                    <a:pt x="119" y="0"/>
                    <a:pt x="1" y="90"/>
                    <a:pt x="27" y="221"/>
                  </a:cubicBezTo>
                  <a:cubicBezTo>
                    <a:pt x="94" y="588"/>
                    <a:pt x="361" y="588"/>
                    <a:pt x="661" y="622"/>
                  </a:cubicBezTo>
                  <a:cubicBezTo>
                    <a:pt x="694" y="599"/>
                    <a:pt x="746" y="599"/>
                    <a:pt x="799" y="599"/>
                  </a:cubicBezTo>
                  <a:cubicBezTo>
                    <a:pt x="905" y="599"/>
                    <a:pt x="1017" y="599"/>
                    <a:pt x="994" y="422"/>
                  </a:cubicBezTo>
                  <a:cubicBezTo>
                    <a:pt x="928" y="121"/>
                    <a:pt x="594" y="88"/>
                    <a:pt x="327" y="21"/>
                  </a:cubicBezTo>
                  <a:cubicBezTo>
                    <a:pt x="299" y="7"/>
                    <a:pt x="2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4069450" y="3739150"/>
              <a:ext cx="25050" cy="75875"/>
            </a:xfrm>
            <a:custGeom>
              <a:avLst/>
              <a:gdLst/>
              <a:ahLst/>
              <a:cxnLst/>
              <a:rect l="l" t="t" r="r" b="b"/>
              <a:pathLst>
                <a:path w="1002" h="3035" extrusionOk="0">
                  <a:moveTo>
                    <a:pt x="434" y="0"/>
                  </a:moveTo>
                  <a:cubicBezTo>
                    <a:pt x="358" y="0"/>
                    <a:pt x="280" y="68"/>
                    <a:pt x="201" y="226"/>
                  </a:cubicBezTo>
                  <a:cubicBezTo>
                    <a:pt x="1" y="693"/>
                    <a:pt x="201" y="2528"/>
                    <a:pt x="534" y="2895"/>
                  </a:cubicBezTo>
                  <a:cubicBezTo>
                    <a:pt x="621" y="2952"/>
                    <a:pt x="657" y="3035"/>
                    <a:pt x="752" y="3035"/>
                  </a:cubicBezTo>
                  <a:cubicBezTo>
                    <a:pt x="767" y="3035"/>
                    <a:pt x="783" y="3033"/>
                    <a:pt x="801" y="3028"/>
                  </a:cubicBezTo>
                  <a:cubicBezTo>
                    <a:pt x="835" y="2961"/>
                    <a:pt x="868" y="2895"/>
                    <a:pt x="868" y="2828"/>
                  </a:cubicBezTo>
                  <a:cubicBezTo>
                    <a:pt x="1001" y="2428"/>
                    <a:pt x="935" y="2094"/>
                    <a:pt x="935" y="1594"/>
                  </a:cubicBezTo>
                  <a:cubicBezTo>
                    <a:pt x="935" y="1427"/>
                    <a:pt x="868" y="1227"/>
                    <a:pt x="868" y="993"/>
                  </a:cubicBezTo>
                  <a:cubicBezTo>
                    <a:pt x="868" y="693"/>
                    <a:pt x="801" y="426"/>
                    <a:pt x="668" y="226"/>
                  </a:cubicBezTo>
                  <a:cubicBezTo>
                    <a:pt x="597" y="85"/>
                    <a:pt x="518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3994400" y="3836325"/>
              <a:ext cx="60900" cy="25525"/>
            </a:xfrm>
            <a:custGeom>
              <a:avLst/>
              <a:gdLst/>
              <a:ahLst/>
              <a:cxnLst/>
              <a:rect l="l" t="t" r="r" b="b"/>
              <a:pathLst>
                <a:path w="2436" h="1021" extrusionOk="0">
                  <a:moveTo>
                    <a:pt x="2070" y="0"/>
                  </a:moveTo>
                  <a:cubicBezTo>
                    <a:pt x="1445" y="0"/>
                    <a:pt x="940" y="79"/>
                    <a:pt x="434" y="275"/>
                  </a:cubicBezTo>
                  <a:cubicBezTo>
                    <a:pt x="201" y="342"/>
                    <a:pt x="1" y="475"/>
                    <a:pt x="101" y="776"/>
                  </a:cubicBezTo>
                  <a:cubicBezTo>
                    <a:pt x="153" y="961"/>
                    <a:pt x="290" y="1020"/>
                    <a:pt x="461" y="1020"/>
                  </a:cubicBezTo>
                  <a:cubicBezTo>
                    <a:pt x="506" y="1020"/>
                    <a:pt x="553" y="1016"/>
                    <a:pt x="601" y="1009"/>
                  </a:cubicBezTo>
                  <a:cubicBezTo>
                    <a:pt x="1201" y="876"/>
                    <a:pt x="1835" y="676"/>
                    <a:pt x="2436" y="8"/>
                  </a:cubicBezTo>
                  <a:cubicBezTo>
                    <a:pt x="2309" y="3"/>
                    <a:pt x="21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4030250" y="3874050"/>
              <a:ext cx="30050" cy="55925"/>
            </a:xfrm>
            <a:custGeom>
              <a:avLst/>
              <a:gdLst/>
              <a:ahLst/>
              <a:cxnLst/>
              <a:rect l="l" t="t" r="r" b="b"/>
              <a:pathLst>
                <a:path w="1202" h="2237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701" y="534"/>
                    <a:pt x="368" y="1168"/>
                    <a:pt x="68" y="1802"/>
                  </a:cubicBezTo>
                  <a:cubicBezTo>
                    <a:pt x="1" y="1969"/>
                    <a:pt x="34" y="2135"/>
                    <a:pt x="201" y="2202"/>
                  </a:cubicBezTo>
                  <a:cubicBezTo>
                    <a:pt x="250" y="2226"/>
                    <a:pt x="295" y="2237"/>
                    <a:pt x="336" y="2237"/>
                  </a:cubicBezTo>
                  <a:cubicBezTo>
                    <a:pt x="462" y="2237"/>
                    <a:pt x="551" y="2136"/>
                    <a:pt x="601" y="2035"/>
                  </a:cubicBezTo>
                  <a:cubicBezTo>
                    <a:pt x="868" y="1368"/>
                    <a:pt x="1202" y="768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4122000" y="3761475"/>
              <a:ext cx="15025" cy="28375"/>
            </a:xfrm>
            <a:custGeom>
              <a:avLst/>
              <a:gdLst/>
              <a:ahLst/>
              <a:cxnLst/>
              <a:rect l="l" t="t" r="r" b="b"/>
              <a:pathLst>
                <a:path w="601" h="1135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67" y="334"/>
                    <a:pt x="0" y="634"/>
                    <a:pt x="200" y="1134"/>
                  </a:cubicBezTo>
                  <a:cubicBezTo>
                    <a:pt x="501" y="801"/>
                    <a:pt x="601" y="467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4426375" y="3856200"/>
              <a:ext cx="54225" cy="31225"/>
            </a:xfrm>
            <a:custGeom>
              <a:avLst/>
              <a:gdLst/>
              <a:ahLst/>
              <a:cxnLst/>
              <a:rect l="l" t="t" r="r" b="b"/>
              <a:pathLst>
                <a:path w="2169" h="1249" extrusionOk="0">
                  <a:moveTo>
                    <a:pt x="1943" y="1"/>
                  </a:moveTo>
                  <a:cubicBezTo>
                    <a:pt x="1881" y="1"/>
                    <a:pt x="1808" y="29"/>
                    <a:pt x="1735" y="47"/>
                  </a:cubicBezTo>
                  <a:cubicBezTo>
                    <a:pt x="1168" y="247"/>
                    <a:pt x="668" y="581"/>
                    <a:pt x="101" y="915"/>
                  </a:cubicBezTo>
                  <a:cubicBezTo>
                    <a:pt x="67" y="981"/>
                    <a:pt x="1" y="1048"/>
                    <a:pt x="67" y="1181"/>
                  </a:cubicBezTo>
                  <a:cubicBezTo>
                    <a:pt x="101" y="1215"/>
                    <a:pt x="201" y="1248"/>
                    <a:pt x="201" y="1248"/>
                  </a:cubicBezTo>
                  <a:cubicBezTo>
                    <a:pt x="534" y="1248"/>
                    <a:pt x="1835" y="648"/>
                    <a:pt x="2002" y="414"/>
                  </a:cubicBezTo>
                  <a:cubicBezTo>
                    <a:pt x="2069" y="348"/>
                    <a:pt x="2169" y="214"/>
                    <a:pt x="2069" y="81"/>
                  </a:cubicBezTo>
                  <a:cubicBezTo>
                    <a:pt x="2038" y="20"/>
                    <a:pt x="1995" y="1"/>
                    <a:pt x="1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4398850" y="3830500"/>
              <a:ext cx="30050" cy="42875"/>
            </a:xfrm>
            <a:custGeom>
              <a:avLst/>
              <a:gdLst/>
              <a:ahLst/>
              <a:cxnLst/>
              <a:rect l="l" t="t" r="r" b="b"/>
              <a:pathLst>
                <a:path w="1202" h="1715" extrusionOk="0">
                  <a:moveTo>
                    <a:pt x="914" y="1"/>
                  </a:moveTo>
                  <a:cubicBezTo>
                    <a:pt x="885" y="1"/>
                    <a:pt x="849" y="13"/>
                    <a:pt x="801" y="41"/>
                  </a:cubicBezTo>
                  <a:cubicBezTo>
                    <a:pt x="601" y="175"/>
                    <a:pt x="1" y="1209"/>
                    <a:pt x="34" y="1509"/>
                  </a:cubicBezTo>
                  <a:cubicBezTo>
                    <a:pt x="94" y="1598"/>
                    <a:pt x="100" y="1714"/>
                    <a:pt x="267" y="1714"/>
                  </a:cubicBezTo>
                  <a:cubicBezTo>
                    <a:pt x="287" y="1714"/>
                    <a:pt x="309" y="1713"/>
                    <a:pt x="334" y="1709"/>
                  </a:cubicBezTo>
                  <a:cubicBezTo>
                    <a:pt x="601" y="1676"/>
                    <a:pt x="1202" y="442"/>
                    <a:pt x="1035" y="175"/>
                  </a:cubicBezTo>
                  <a:cubicBezTo>
                    <a:pt x="1011" y="79"/>
                    <a:pt x="987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4315475" y="3925150"/>
              <a:ext cx="45875" cy="48150"/>
            </a:xfrm>
            <a:custGeom>
              <a:avLst/>
              <a:gdLst/>
              <a:ahLst/>
              <a:cxnLst/>
              <a:rect l="l" t="t" r="r" b="b"/>
              <a:pathLst>
                <a:path w="1835" h="1926" extrusionOk="0">
                  <a:moveTo>
                    <a:pt x="1571" y="1"/>
                  </a:moveTo>
                  <a:cubicBezTo>
                    <a:pt x="1490" y="1"/>
                    <a:pt x="1437" y="79"/>
                    <a:pt x="1368" y="125"/>
                  </a:cubicBezTo>
                  <a:cubicBezTo>
                    <a:pt x="867" y="625"/>
                    <a:pt x="334" y="1125"/>
                    <a:pt x="0" y="1926"/>
                  </a:cubicBezTo>
                  <a:cubicBezTo>
                    <a:pt x="767" y="1426"/>
                    <a:pt x="1268" y="959"/>
                    <a:pt x="1668" y="392"/>
                  </a:cubicBezTo>
                  <a:cubicBezTo>
                    <a:pt x="1768" y="291"/>
                    <a:pt x="1835" y="158"/>
                    <a:pt x="1701" y="58"/>
                  </a:cubicBezTo>
                  <a:cubicBezTo>
                    <a:pt x="1650" y="17"/>
                    <a:pt x="1607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4365500" y="3849775"/>
              <a:ext cx="16700" cy="35975"/>
            </a:xfrm>
            <a:custGeom>
              <a:avLst/>
              <a:gdLst/>
              <a:ahLst/>
              <a:cxnLst/>
              <a:rect l="l" t="t" r="r" b="b"/>
              <a:pathLst>
                <a:path w="668" h="1439" extrusionOk="0">
                  <a:moveTo>
                    <a:pt x="317" y="0"/>
                  </a:moveTo>
                  <a:cubicBezTo>
                    <a:pt x="301" y="0"/>
                    <a:pt x="285" y="2"/>
                    <a:pt x="267" y="4"/>
                  </a:cubicBezTo>
                  <a:cubicBezTo>
                    <a:pt x="0" y="71"/>
                    <a:pt x="0" y="304"/>
                    <a:pt x="34" y="504"/>
                  </a:cubicBezTo>
                  <a:cubicBezTo>
                    <a:pt x="101" y="771"/>
                    <a:pt x="167" y="971"/>
                    <a:pt x="267" y="1238"/>
                  </a:cubicBezTo>
                  <a:cubicBezTo>
                    <a:pt x="301" y="1305"/>
                    <a:pt x="334" y="1438"/>
                    <a:pt x="467" y="1438"/>
                  </a:cubicBezTo>
                  <a:cubicBezTo>
                    <a:pt x="634" y="1438"/>
                    <a:pt x="568" y="1272"/>
                    <a:pt x="634" y="1138"/>
                  </a:cubicBezTo>
                  <a:cubicBezTo>
                    <a:pt x="634" y="1072"/>
                    <a:pt x="634" y="938"/>
                    <a:pt x="668" y="738"/>
                  </a:cubicBezTo>
                  <a:lnTo>
                    <a:pt x="668" y="404"/>
                  </a:lnTo>
                  <a:cubicBezTo>
                    <a:pt x="606" y="188"/>
                    <a:pt x="515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4312125" y="3905325"/>
              <a:ext cx="35050" cy="11900"/>
            </a:xfrm>
            <a:custGeom>
              <a:avLst/>
              <a:gdLst/>
              <a:ahLst/>
              <a:cxnLst/>
              <a:rect l="l" t="t" r="r" b="b"/>
              <a:pathLst>
                <a:path w="1402" h="476" extrusionOk="0">
                  <a:moveTo>
                    <a:pt x="714" y="0"/>
                  </a:moveTo>
                  <a:cubicBezTo>
                    <a:pt x="501" y="0"/>
                    <a:pt x="301" y="50"/>
                    <a:pt x="101" y="184"/>
                  </a:cubicBezTo>
                  <a:cubicBezTo>
                    <a:pt x="1" y="217"/>
                    <a:pt x="1" y="351"/>
                    <a:pt x="101" y="384"/>
                  </a:cubicBezTo>
                  <a:cubicBezTo>
                    <a:pt x="231" y="449"/>
                    <a:pt x="365" y="475"/>
                    <a:pt x="499" y="475"/>
                  </a:cubicBezTo>
                  <a:cubicBezTo>
                    <a:pt x="776" y="475"/>
                    <a:pt x="1054" y="363"/>
                    <a:pt x="1302" y="251"/>
                  </a:cubicBezTo>
                  <a:cubicBezTo>
                    <a:pt x="1302" y="251"/>
                    <a:pt x="1335" y="217"/>
                    <a:pt x="1402" y="117"/>
                  </a:cubicBezTo>
                  <a:cubicBezTo>
                    <a:pt x="1151" y="50"/>
                    <a:pt x="926" y="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4184525" y="3849125"/>
              <a:ext cx="54250" cy="19800"/>
            </a:xfrm>
            <a:custGeom>
              <a:avLst/>
              <a:gdLst/>
              <a:ahLst/>
              <a:cxnLst/>
              <a:rect l="l" t="t" r="r" b="b"/>
              <a:pathLst>
                <a:path w="2170" h="792" extrusionOk="0">
                  <a:moveTo>
                    <a:pt x="947" y="1"/>
                  </a:moveTo>
                  <a:cubicBezTo>
                    <a:pt x="600" y="1"/>
                    <a:pt x="305" y="176"/>
                    <a:pt x="1" y="530"/>
                  </a:cubicBezTo>
                  <a:cubicBezTo>
                    <a:pt x="335" y="713"/>
                    <a:pt x="662" y="791"/>
                    <a:pt x="989" y="791"/>
                  </a:cubicBezTo>
                  <a:cubicBezTo>
                    <a:pt x="1380" y="791"/>
                    <a:pt x="1769" y="679"/>
                    <a:pt x="2169" y="497"/>
                  </a:cubicBezTo>
                  <a:cubicBezTo>
                    <a:pt x="1675" y="168"/>
                    <a:pt x="1286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4166200" y="3906875"/>
              <a:ext cx="55875" cy="39750"/>
            </a:xfrm>
            <a:custGeom>
              <a:avLst/>
              <a:gdLst/>
              <a:ahLst/>
              <a:cxnLst/>
              <a:rect l="l" t="t" r="r" b="b"/>
              <a:pathLst>
                <a:path w="2235" h="1590" extrusionOk="0">
                  <a:moveTo>
                    <a:pt x="1962" y="0"/>
                  </a:moveTo>
                  <a:cubicBezTo>
                    <a:pt x="1899" y="0"/>
                    <a:pt x="1830" y="24"/>
                    <a:pt x="1768" y="55"/>
                  </a:cubicBezTo>
                  <a:cubicBezTo>
                    <a:pt x="1101" y="422"/>
                    <a:pt x="400" y="756"/>
                    <a:pt x="0" y="1590"/>
                  </a:cubicBezTo>
                  <a:cubicBezTo>
                    <a:pt x="901" y="1389"/>
                    <a:pt x="1434" y="856"/>
                    <a:pt x="1968" y="389"/>
                  </a:cubicBezTo>
                  <a:cubicBezTo>
                    <a:pt x="2068" y="322"/>
                    <a:pt x="2235" y="222"/>
                    <a:pt x="2135" y="122"/>
                  </a:cubicBezTo>
                  <a:cubicBezTo>
                    <a:pt x="2099" y="32"/>
                    <a:pt x="2035" y="0"/>
                    <a:pt x="1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4189550" y="3940775"/>
              <a:ext cx="34200" cy="40050"/>
            </a:xfrm>
            <a:custGeom>
              <a:avLst/>
              <a:gdLst/>
              <a:ahLst/>
              <a:cxnLst/>
              <a:rect l="l" t="t" r="r" b="b"/>
              <a:pathLst>
                <a:path w="1368" h="1602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567" y="300"/>
                    <a:pt x="0" y="1001"/>
                    <a:pt x="0" y="1601"/>
                  </a:cubicBezTo>
                  <a:cubicBezTo>
                    <a:pt x="634" y="1268"/>
                    <a:pt x="901" y="667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8" name="Google Shape;5808;p32"/>
          <p:cNvGrpSpPr/>
          <p:nvPr/>
        </p:nvGrpSpPr>
        <p:grpSpPr>
          <a:xfrm>
            <a:off x="5376872" y="483940"/>
            <a:ext cx="1212669" cy="715228"/>
            <a:chOff x="2683475" y="3911125"/>
            <a:chExt cx="1082450" cy="638425"/>
          </a:xfrm>
        </p:grpSpPr>
        <p:sp>
          <p:nvSpPr>
            <p:cNvPr id="5809" name="Google Shape;5809;p32"/>
            <p:cNvSpPr/>
            <p:nvPr/>
          </p:nvSpPr>
          <p:spPr>
            <a:xfrm>
              <a:off x="2683475" y="3911125"/>
              <a:ext cx="1082450" cy="638425"/>
            </a:xfrm>
            <a:custGeom>
              <a:avLst/>
              <a:gdLst/>
              <a:ahLst/>
              <a:cxnLst/>
              <a:rect l="l" t="t" r="r" b="b"/>
              <a:pathLst>
                <a:path w="43298" h="25537" extrusionOk="0">
                  <a:moveTo>
                    <a:pt x="21211" y="1326"/>
                  </a:moveTo>
                  <a:cubicBezTo>
                    <a:pt x="22275" y="1326"/>
                    <a:pt x="23343" y="1533"/>
                    <a:pt x="24351" y="1987"/>
                  </a:cubicBezTo>
                  <a:cubicBezTo>
                    <a:pt x="26285" y="2854"/>
                    <a:pt x="27887" y="3988"/>
                    <a:pt x="28954" y="5823"/>
                  </a:cubicBezTo>
                  <a:cubicBezTo>
                    <a:pt x="29288" y="6456"/>
                    <a:pt x="29288" y="6990"/>
                    <a:pt x="29021" y="7557"/>
                  </a:cubicBezTo>
                  <a:cubicBezTo>
                    <a:pt x="26953" y="11527"/>
                    <a:pt x="23584" y="13461"/>
                    <a:pt x="19280" y="14062"/>
                  </a:cubicBezTo>
                  <a:cubicBezTo>
                    <a:pt x="18747" y="14162"/>
                    <a:pt x="18180" y="14162"/>
                    <a:pt x="17613" y="14229"/>
                  </a:cubicBezTo>
                  <a:cubicBezTo>
                    <a:pt x="15278" y="14195"/>
                    <a:pt x="13209" y="13628"/>
                    <a:pt x="11675" y="11727"/>
                  </a:cubicBezTo>
                  <a:cubicBezTo>
                    <a:pt x="11508" y="11527"/>
                    <a:pt x="11375" y="11360"/>
                    <a:pt x="11408" y="11060"/>
                  </a:cubicBezTo>
                  <a:cubicBezTo>
                    <a:pt x="11875" y="8458"/>
                    <a:pt x="12876" y="6123"/>
                    <a:pt x="14711" y="4155"/>
                  </a:cubicBezTo>
                  <a:cubicBezTo>
                    <a:pt x="16317" y="2432"/>
                    <a:pt x="18753" y="1326"/>
                    <a:pt x="21211" y="1326"/>
                  </a:cubicBezTo>
                  <a:close/>
                  <a:moveTo>
                    <a:pt x="33879" y="747"/>
                  </a:moveTo>
                  <a:cubicBezTo>
                    <a:pt x="34339" y="747"/>
                    <a:pt x="34809" y="790"/>
                    <a:pt x="35292" y="886"/>
                  </a:cubicBezTo>
                  <a:cubicBezTo>
                    <a:pt x="35659" y="986"/>
                    <a:pt x="36026" y="1086"/>
                    <a:pt x="36326" y="1253"/>
                  </a:cubicBezTo>
                  <a:cubicBezTo>
                    <a:pt x="37460" y="1853"/>
                    <a:pt x="37727" y="2520"/>
                    <a:pt x="37227" y="3688"/>
                  </a:cubicBezTo>
                  <a:cubicBezTo>
                    <a:pt x="36593" y="5156"/>
                    <a:pt x="36926" y="5823"/>
                    <a:pt x="38461" y="6223"/>
                  </a:cubicBezTo>
                  <a:cubicBezTo>
                    <a:pt x="39261" y="6423"/>
                    <a:pt x="40062" y="6523"/>
                    <a:pt x="40863" y="6723"/>
                  </a:cubicBezTo>
                  <a:cubicBezTo>
                    <a:pt x="42097" y="7024"/>
                    <a:pt x="42397" y="7624"/>
                    <a:pt x="41863" y="8758"/>
                  </a:cubicBezTo>
                  <a:cubicBezTo>
                    <a:pt x="40896" y="10760"/>
                    <a:pt x="39228" y="12161"/>
                    <a:pt x="37427" y="13328"/>
                  </a:cubicBezTo>
                  <a:cubicBezTo>
                    <a:pt x="35392" y="14596"/>
                    <a:pt x="33057" y="15163"/>
                    <a:pt x="30655" y="15363"/>
                  </a:cubicBezTo>
                  <a:cubicBezTo>
                    <a:pt x="26219" y="15696"/>
                    <a:pt x="22149" y="17197"/>
                    <a:pt x="18480" y="19766"/>
                  </a:cubicBezTo>
                  <a:cubicBezTo>
                    <a:pt x="16412" y="21234"/>
                    <a:pt x="14410" y="22835"/>
                    <a:pt x="12109" y="23936"/>
                  </a:cubicBezTo>
                  <a:cubicBezTo>
                    <a:pt x="11191" y="24379"/>
                    <a:pt x="10304" y="24941"/>
                    <a:pt x="9219" y="24941"/>
                  </a:cubicBezTo>
                  <a:cubicBezTo>
                    <a:pt x="9160" y="24941"/>
                    <a:pt x="9100" y="24940"/>
                    <a:pt x="9040" y="24936"/>
                  </a:cubicBezTo>
                  <a:cubicBezTo>
                    <a:pt x="7806" y="24903"/>
                    <a:pt x="7439" y="24403"/>
                    <a:pt x="7706" y="23268"/>
                  </a:cubicBezTo>
                  <a:cubicBezTo>
                    <a:pt x="8072" y="21767"/>
                    <a:pt x="8940" y="20567"/>
                    <a:pt x="9907" y="19399"/>
                  </a:cubicBezTo>
                  <a:cubicBezTo>
                    <a:pt x="10274" y="18932"/>
                    <a:pt x="10708" y="18498"/>
                    <a:pt x="11075" y="18031"/>
                  </a:cubicBezTo>
                  <a:cubicBezTo>
                    <a:pt x="11341" y="17664"/>
                    <a:pt x="11442" y="17197"/>
                    <a:pt x="11241" y="16797"/>
                  </a:cubicBezTo>
                  <a:cubicBezTo>
                    <a:pt x="11041" y="16330"/>
                    <a:pt x="10608" y="16230"/>
                    <a:pt x="10174" y="16230"/>
                  </a:cubicBezTo>
                  <a:cubicBezTo>
                    <a:pt x="9207" y="16230"/>
                    <a:pt x="8339" y="16564"/>
                    <a:pt x="7439" y="16964"/>
                  </a:cubicBezTo>
                  <a:cubicBezTo>
                    <a:pt x="6071" y="17531"/>
                    <a:pt x="4770" y="18232"/>
                    <a:pt x="3336" y="18498"/>
                  </a:cubicBezTo>
                  <a:cubicBezTo>
                    <a:pt x="3033" y="18534"/>
                    <a:pt x="2739" y="18570"/>
                    <a:pt x="2445" y="18570"/>
                  </a:cubicBezTo>
                  <a:cubicBezTo>
                    <a:pt x="2189" y="18570"/>
                    <a:pt x="1932" y="18543"/>
                    <a:pt x="1668" y="18465"/>
                  </a:cubicBezTo>
                  <a:cubicBezTo>
                    <a:pt x="1101" y="18298"/>
                    <a:pt x="867" y="17965"/>
                    <a:pt x="901" y="17398"/>
                  </a:cubicBezTo>
                  <a:cubicBezTo>
                    <a:pt x="934" y="16797"/>
                    <a:pt x="1168" y="16230"/>
                    <a:pt x="1401" y="15696"/>
                  </a:cubicBezTo>
                  <a:cubicBezTo>
                    <a:pt x="1901" y="14596"/>
                    <a:pt x="2569" y="13595"/>
                    <a:pt x="3402" y="12728"/>
                  </a:cubicBezTo>
                  <a:cubicBezTo>
                    <a:pt x="5704" y="10259"/>
                    <a:pt x="8506" y="8691"/>
                    <a:pt x="11842" y="7524"/>
                  </a:cubicBezTo>
                  <a:lnTo>
                    <a:pt x="11842" y="7524"/>
                  </a:lnTo>
                  <a:cubicBezTo>
                    <a:pt x="11408" y="8525"/>
                    <a:pt x="11241" y="9392"/>
                    <a:pt x="11108" y="10326"/>
                  </a:cubicBezTo>
                  <a:cubicBezTo>
                    <a:pt x="11041" y="10893"/>
                    <a:pt x="11175" y="11360"/>
                    <a:pt x="11542" y="11894"/>
                  </a:cubicBezTo>
                  <a:cubicBezTo>
                    <a:pt x="13135" y="14284"/>
                    <a:pt x="15343" y="14983"/>
                    <a:pt x="17776" y="14983"/>
                  </a:cubicBezTo>
                  <a:cubicBezTo>
                    <a:pt x="18398" y="14983"/>
                    <a:pt x="19035" y="14937"/>
                    <a:pt x="19681" y="14862"/>
                  </a:cubicBezTo>
                  <a:cubicBezTo>
                    <a:pt x="23083" y="14496"/>
                    <a:pt x="25952" y="12928"/>
                    <a:pt x="28287" y="10359"/>
                  </a:cubicBezTo>
                  <a:cubicBezTo>
                    <a:pt x="28854" y="9759"/>
                    <a:pt x="29454" y="9258"/>
                    <a:pt x="29921" y="8591"/>
                  </a:cubicBezTo>
                  <a:cubicBezTo>
                    <a:pt x="30622" y="7624"/>
                    <a:pt x="30589" y="6890"/>
                    <a:pt x="30055" y="5823"/>
                  </a:cubicBezTo>
                  <a:cubicBezTo>
                    <a:pt x="29421" y="4655"/>
                    <a:pt x="28754" y="3588"/>
                    <a:pt x="27453" y="2887"/>
                  </a:cubicBezTo>
                  <a:cubicBezTo>
                    <a:pt x="29589" y="1805"/>
                    <a:pt x="31609" y="747"/>
                    <a:pt x="33879" y="747"/>
                  </a:cubicBezTo>
                  <a:close/>
                  <a:moveTo>
                    <a:pt x="33831" y="0"/>
                  </a:moveTo>
                  <a:cubicBezTo>
                    <a:pt x="31616" y="0"/>
                    <a:pt x="29597" y="842"/>
                    <a:pt x="27686" y="2053"/>
                  </a:cubicBezTo>
                  <a:cubicBezTo>
                    <a:pt x="27409" y="2232"/>
                    <a:pt x="27178" y="2363"/>
                    <a:pt x="26925" y="2363"/>
                  </a:cubicBezTo>
                  <a:cubicBezTo>
                    <a:pt x="26752" y="2363"/>
                    <a:pt x="26569" y="2302"/>
                    <a:pt x="26352" y="2153"/>
                  </a:cubicBezTo>
                  <a:cubicBezTo>
                    <a:pt x="25919" y="1853"/>
                    <a:pt x="25385" y="1686"/>
                    <a:pt x="24884" y="1486"/>
                  </a:cubicBezTo>
                  <a:cubicBezTo>
                    <a:pt x="23622" y="924"/>
                    <a:pt x="22393" y="661"/>
                    <a:pt x="21195" y="661"/>
                  </a:cubicBezTo>
                  <a:cubicBezTo>
                    <a:pt x="19194" y="661"/>
                    <a:pt x="17280" y="1394"/>
                    <a:pt x="15444" y="2687"/>
                  </a:cubicBezTo>
                  <a:cubicBezTo>
                    <a:pt x="14010" y="3788"/>
                    <a:pt x="12943" y="5189"/>
                    <a:pt x="12175" y="6823"/>
                  </a:cubicBezTo>
                  <a:cubicBezTo>
                    <a:pt x="12042" y="7024"/>
                    <a:pt x="12009" y="7290"/>
                    <a:pt x="11675" y="7357"/>
                  </a:cubicBezTo>
                  <a:cubicBezTo>
                    <a:pt x="8706" y="7857"/>
                    <a:pt x="6271" y="9359"/>
                    <a:pt x="4036" y="11293"/>
                  </a:cubicBezTo>
                  <a:cubicBezTo>
                    <a:pt x="2268" y="12728"/>
                    <a:pt x="934" y="14562"/>
                    <a:pt x="367" y="16831"/>
                  </a:cubicBezTo>
                  <a:cubicBezTo>
                    <a:pt x="0" y="18198"/>
                    <a:pt x="667" y="19132"/>
                    <a:pt x="2068" y="19199"/>
                  </a:cubicBezTo>
                  <a:cubicBezTo>
                    <a:pt x="2184" y="19208"/>
                    <a:pt x="2298" y="19212"/>
                    <a:pt x="2412" y="19212"/>
                  </a:cubicBezTo>
                  <a:cubicBezTo>
                    <a:pt x="2721" y="19212"/>
                    <a:pt x="3027" y="19181"/>
                    <a:pt x="3369" y="19132"/>
                  </a:cubicBezTo>
                  <a:cubicBezTo>
                    <a:pt x="4737" y="18899"/>
                    <a:pt x="5938" y="18298"/>
                    <a:pt x="7205" y="17731"/>
                  </a:cubicBezTo>
                  <a:cubicBezTo>
                    <a:pt x="8039" y="17364"/>
                    <a:pt x="8906" y="16997"/>
                    <a:pt x="9840" y="16897"/>
                  </a:cubicBezTo>
                  <a:cubicBezTo>
                    <a:pt x="9968" y="16881"/>
                    <a:pt x="10125" y="16843"/>
                    <a:pt x="10273" y="16843"/>
                  </a:cubicBezTo>
                  <a:cubicBezTo>
                    <a:pt x="10436" y="16843"/>
                    <a:pt x="10587" y="16889"/>
                    <a:pt x="10674" y="17064"/>
                  </a:cubicBezTo>
                  <a:cubicBezTo>
                    <a:pt x="10841" y="17398"/>
                    <a:pt x="10574" y="17664"/>
                    <a:pt x="10374" y="17865"/>
                  </a:cubicBezTo>
                  <a:cubicBezTo>
                    <a:pt x="10074" y="18232"/>
                    <a:pt x="9707" y="18632"/>
                    <a:pt x="9407" y="19032"/>
                  </a:cubicBezTo>
                  <a:cubicBezTo>
                    <a:pt x="8373" y="20333"/>
                    <a:pt x="7405" y="21667"/>
                    <a:pt x="7072" y="23335"/>
                  </a:cubicBezTo>
                  <a:cubicBezTo>
                    <a:pt x="6838" y="24469"/>
                    <a:pt x="7339" y="25203"/>
                    <a:pt x="8439" y="25470"/>
                  </a:cubicBezTo>
                  <a:cubicBezTo>
                    <a:pt x="8640" y="25503"/>
                    <a:pt x="8906" y="25503"/>
                    <a:pt x="9173" y="25537"/>
                  </a:cubicBezTo>
                  <a:cubicBezTo>
                    <a:pt x="10074" y="25537"/>
                    <a:pt x="10874" y="25203"/>
                    <a:pt x="11675" y="24836"/>
                  </a:cubicBezTo>
                  <a:cubicBezTo>
                    <a:pt x="13910" y="23836"/>
                    <a:pt x="15911" y="22368"/>
                    <a:pt x="17946" y="21000"/>
                  </a:cubicBezTo>
                  <a:cubicBezTo>
                    <a:pt x="20081" y="19532"/>
                    <a:pt x="22249" y="18165"/>
                    <a:pt x="24718" y="17331"/>
                  </a:cubicBezTo>
                  <a:cubicBezTo>
                    <a:pt x="27019" y="16530"/>
                    <a:pt x="29388" y="16297"/>
                    <a:pt x="31756" y="15997"/>
                  </a:cubicBezTo>
                  <a:cubicBezTo>
                    <a:pt x="34358" y="15663"/>
                    <a:pt x="36760" y="14862"/>
                    <a:pt x="38894" y="13295"/>
                  </a:cubicBezTo>
                  <a:cubicBezTo>
                    <a:pt x="40429" y="12127"/>
                    <a:pt x="41897" y="10793"/>
                    <a:pt x="42697" y="8892"/>
                  </a:cubicBezTo>
                  <a:cubicBezTo>
                    <a:pt x="43298" y="7457"/>
                    <a:pt x="42764" y="6356"/>
                    <a:pt x="41229" y="5989"/>
                  </a:cubicBezTo>
                  <a:cubicBezTo>
                    <a:pt x="40429" y="5789"/>
                    <a:pt x="39595" y="5656"/>
                    <a:pt x="38761" y="5489"/>
                  </a:cubicBezTo>
                  <a:cubicBezTo>
                    <a:pt x="37627" y="5222"/>
                    <a:pt x="37527" y="5022"/>
                    <a:pt x="37960" y="3955"/>
                  </a:cubicBezTo>
                  <a:cubicBezTo>
                    <a:pt x="38594" y="2487"/>
                    <a:pt x="38227" y="1386"/>
                    <a:pt x="36793" y="652"/>
                  </a:cubicBezTo>
                  <a:cubicBezTo>
                    <a:pt x="36393" y="452"/>
                    <a:pt x="35959" y="219"/>
                    <a:pt x="35459" y="152"/>
                  </a:cubicBezTo>
                  <a:cubicBezTo>
                    <a:pt x="34904" y="49"/>
                    <a:pt x="34362" y="0"/>
                    <a:pt x="33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3539075" y="4148400"/>
              <a:ext cx="134275" cy="91775"/>
            </a:xfrm>
            <a:custGeom>
              <a:avLst/>
              <a:gdLst/>
              <a:ahLst/>
              <a:cxnLst/>
              <a:rect l="l" t="t" r="r" b="b"/>
              <a:pathLst>
                <a:path w="5371" h="3671" extrusionOk="0">
                  <a:moveTo>
                    <a:pt x="5371" y="1"/>
                  </a:moveTo>
                  <a:lnTo>
                    <a:pt x="5371" y="1"/>
                  </a:lnTo>
                  <a:cubicBezTo>
                    <a:pt x="3470" y="1035"/>
                    <a:pt x="1902" y="2636"/>
                    <a:pt x="0" y="3670"/>
                  </a:cubicBezTo>
                  <a:cubicBezTo>
                    <a:pt x="2169" y="3003"/>
                    <a:pt x="3903" y="1702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2739325" y="4226800"/>
              <a:ext cx="74250" cy="106775"/>
            </a:xfrm>
            <a:custGeom>
              <a:avLst/>
              <a:gdLst/>
              <a:ahLst/>
              <a:cxnLst/>
              <a:rect l="l" t="t" r="r" b="b"/>
              <a:pathLst>
                <a:path w="2970" h="4271" extrusionOk="0">
                  <a:moveTo>
                    <a:pt x="2970" y="1"/>
                  </a:moveTo>
                  <a:cubicBezTo>
                    <a:pt x="1369" y="1001"/>
                    <a:pt x="468" y="2436"/>
                    <a:pt x="1" y="4270"/>
                  </a:cubicBezTo>
                  <a:cubicBezTo>
                    <a:pt x="1002" y="2869"/>
                    <a:pt x="2002" y="1435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2771850" y="4278500"/>
              <a:ext cx="26725" cy="41725"/>
            </a:xfrm>
            <a:custGeom>
              <a:avLst/>
              <a:gdLst/>
              <a:ahLst/>
              <a:cxnLst/>
              <a:rect l="l" t="t" r="r" b="b"/>
              <a:pathLst>
                <a:path w="1069" h="1669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368"/>
                    <a:pt x="1" y="701"/>
                    <a:pt x="68" y="1669"/>
                  </a:cubicBezTo>
                  <a:cubicBezTo>
                    <a:pt x="535" y="1035"/>
                    <a:pt x="868" y="6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3584950" y="4125050"/>
              <a:ext cx="50875" cy="40075"/>
            </a:xfrm>
            <a:custGeom>
              <a:avLst/>
              <a:gdLst/>
              <a:ahLst/>
              <a:cxnLst/>
              <a:rect l="l" t="t" r="r" b="b"/>
              <a:pathLst>
                <a:path w="2035" h="1603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234" y="435"/>
                    <a:pt x="634" y="968"/>
                    <a:pt x="0" y="1602"/>
                  </a:cubicBezTo>
                  <a:cubicBezTo>
                    <a:pt x="734" y="1168"/>
                    <a:pt x="1468" y="668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3019525" y="4044175"/>
              <a:ext cx="44225" cy="170975"/>
            </a:xfrm>
            <a:custGeom>
              <a:avLst/>
              <a:gdLst/>
              <a:ahLst/>
              <a:cxnLst/>
              <a:rect l="l" t="t" r="r" b="b"/>
              <a:pathLst>
                <a:path w="1769" h="6839" extrusionOk="0">
                  <a:moveTo>
                    <a:pt x="1769" y="0"/>
                  </a:moveTo>
                  <a:lnTo>
                    <a:pt x="1769" y="0"/>
                  </a:lnTo>
                  <a:cubicBezTo>
                    <a:pt x="1335" y="134"/>
                    <a:pt x="1302" y="134"/>
                    <a:pt x="1135" y="401"/>
                  </a:cubicBezTo>
                  <a:cubicBezTo>
                    <a:pt x="168" y="2202"/>
                    <a:pt x="1" y="4137"/>
                    <a:pt x="401" y="6071"/>
                  </a:cubicBezTo>
                  <a:cubicBezTo>
                    <a:pt x="468" y="6405"/>
                    <a:pt x="635" y="6738"/>
                    <a:pt x="1068" y="6839"/>
                  </a:cubicBezTo>
                  <a:cubicBezTo>
                    <a:pt x="735" y="4470"/>
                    <a:pt x="735" y="2202"/>
                    <a:pt x="1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3052900" y="4116725"/>
              <a:ext cx="28375" cy="86750"/>
            </a:xfrm>
            <a:custGeom>
              <a:avLst/>
              <a:gdLst/>
              <a:ahLst/>
              <a:cxnLst/>
              <a:rect l="l" t="t" r="r" b="b"/>
              <a:pathLst>
                <a:path w="1135" h="3470" extrusionOk="0">
                  <a:moveTo>
                    <a:pt x="934" y="0"/>
                  </a:moveTo>
                  <a:cubicBezTo>
                    <a:pt x="0" y="734"/>
                    <a:pt x="167" y="2902"/>
                    <a:pt x="1134" y="3470"/>
                  </a:cubicBezTo>
                  <a:cubicBezTo>
                    <a:pt x="934" y="2335"/>
                    <a:pt x="734" y="1235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3097100" y="4122550"/>
              <a:ext cx="33375" cy="65075"/>
            </a:xfrm>
            <a:custGeom>
              <a:avLst/>
              <a:gdLst/>
              <a:ahLst/>
              <a:cxnLst/>
              <a:rect l="l" t="t" r="r" b="b"/>
              <a:pathLst>
                <a:path w="1335" h="2603" extrusionOk="0">
                  <a:moveTo>
                    <a:pt x="667" y="1"/>
                  </a:moveTo>
                  <a:cubicBezTo>
                    <a:pt x="534" y="1"/>
                    <a:pt x="501" y="68"/>
                    <a:pt x="400" y="134"/>
                  </a:cubicBezTo>
                  <a:cubicBezTo>
                    <a:pt x="0" y="868"/>
                    <a:pt x="501" y="2269"/>
                    <a:pt x="1334" y="2603"/>
                  </a:cubicBezTo>
                  <a:lnTo>
                    <a:pt x="834" y="234"/>
                  </a:lnTo>
                  <a:cubicBezTo>
                    <a:pt x="801" y="101"/>
                    <a:pt x="801" y="34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3142950" y="4122175"/>
              <a:ext cx="28375" cy="46275"/>
            </a:xfrm>
            <a:custGeom>
              <a:avLst/>
              <a:gdLst/>
              <a:ahLst/>
              <a:cxnLst/>
              <a:rect l="l" t="t" r="r" b="b"/>
              <a:pathLst>
                <a:path w="1135" h="1851" extrusionOk="0">
                  <a:moveTo>
                    <a:pt x="396" y="1"/>
                  </a:moveTo>
                  <a:cubicBezTo>
                    <a:pt x="281" y="1"/>
                    <a:pt x="229" y="137"/>
                    <a:pt x="201" y="249"/>
                  </a:cubicBezTo>
                  <a:cubicBezTo>
                    <a:pt x="1" y="917"/>
                    <a:pt x="401" y="1617"/>
                    <a:pt x="1135" y="1851"/>
                  </a:cubicBezTo>
                  <a:cubicBezTo>
                    <a:pt x="901" y="1283"/>
                    <a:pt x="735" y="783"/>
                    <a:pt x="635" y="249"/>
                  </a:cubicBezTo>
                  <a:cubicBezTo>
                    <a:pt x="635" y="183"/>
                    <a:pt x="501" y="49"/>
                    <a:pt x="468" y="16"/>
                  </a:cubicBezTo>
                  <a:cubicBezTo>
                    <a:pt x="442" y="5"/>
                    <a:pt x="41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8" name="Google Shape;5818;p32"/>
          <p:cNvGrpSpPr/>
          <p:nvPr/>
        </p:nvGrpSpPr>
        <p:grpSpPr>
          <a:xfrm>
            <a:off x="5353420" y="4187012"/>
            <a:ext cx="930338" cy="505009"/>
            <a:chOff x="-61000" y="1076050"/>
            <a:chExt cx="1142500" cy="620175"/>
          </a:xfrm>
        </p:grpSpPr>
        <p:sp>
          <p:nvSpPr>
            <p:cNvPr id="5819" name="Google Shape;5819;p32"/>
            <p:cNvSpPr/>
            <p:nvPr/>
          </p:nvSpPr>
          <p:spPr>
            <a:xfrm>
              <a:off x="-61000" y="1076050"/>
              <a:ext cx="1142500" cy="620175"/>
            </a:xfrm>
            <a:custGeom>
              <a:avLst/>
              <a:gdLst/>
              <a:ahLst/>
              <a:cxnLst/>
              <a:rect l="l" t="t" r="r" b="b"/>
              <a:pathLst>
                <a:path w="45700" h="24807" extrusionOk="0">
                  <a:moveTo>
                    <a:pt x="2223" y="11669"/>
                  </a:moveTo>
                  <a:cubicBezTo>
                    <a:pt x="1906" y="11821"/>
                    <a:pt x="1588" y="11970"/>
                    <a:pt x="1268" y="12116"/>
                  </a:cubicBezTo>
                  <a:cubicBezTo>
                    <a:pt x="1335" y="12125"/>
                    <a:pt x="1402" y="12135"/>
                    <a:pt x="1469" y="12147"/>
                  </a:cubicBezTo>
                  <a:lnTo>
                    <a:pt x="1469" y="12147"/>
                  </a:lnTo>
                  <a:cubicBezTo>
                    <a:pt x="1718" y="11983"/>
                    <a:pt x="1970" y="11824"/>
                    <a:pt x="2223" y="11669"/>
                  </a:cubicBezTo>
                  <a:close/>
                  <a:moveTo>
                    <a:pt x="1602" y="12549"/>
                  </a:moveTo>
                  <a:cubicBezTo>
                    <a:pt x="1802" y="12549"/>
                    <a:pt x="1869" y="12716"/>
                    <a:pt x="1902" y="12883"/>
                  </a:cubicBezTo>
                  <a:cubicBezTo>
                    <a:pt x="1969" y="13550"/>
                    <a:pt x="2136" y="14217"/>
                    <a:pt x="2302" y="14951"/>
                  </a:cubicBezTo>
                  <a:cubicBezTo>
                    <a:pt x="1969" y="14784"/>
                    <a:pt x="1902" y="14484"/>
                    <a:pt x="1802" y="14184"/>
                  </a:cubicBezTo>
                  <a:cubicBezTo>
                    <a:pt x="1702" y="13784"/>
                    <a:pt x="1568" y="13350"/>
                    <a:pt x="1468" y="12950"/>
                  </a:cubicBezTo>
                  <a:cubicBezTo>
                    <a:pt x="1468" y="12816"/>
                    <a:pt x="1302" y="12549"/>
                    <a:pt x="1602" y="12549"/>
                  </a:cubicBezTo>
                  <a:close/>
                  <a:moveTo>
                    <a:pt x="39262" y="841"/>
                  </a:moveTo>
                  <a:cubicBezTo>
                    <a:pt x="39629" y="1275"/>
                    <a:pt x="39696" y="1608"/>
                    <a:pt x="39295" y="2042"/>
                  </a:cubicBezTo>
                  <a:cubicBezTo>
                    <a:pt x="38495" y="2876"/>
                    <a:pt x="37761" y="3710"/>
                    <a:pt x="36960" y="4544"/>
                  </a:cubicBezTo>
                  <a:cubicBezTo>
                    <a:pt x="36760" y="4777"/>
                    <a:pt x="36527" y="5011"/>
                    <a:pt x="36460" y="5311"/>
                  </a:cubicBezTo>
                  <a:cubicBezTo>
                    <a:pt x="37294" y="5011"/>
                    <a:pt x="38528" y="3810"/>
                    <a:pt x="39796" y="2008"/>
                  </a:cubicBezTo>
                  <a:cubicBezTo>
                    <a:pt x="39929" y="2242"/>
                    <a:pt x="40029" y="2409"/>
                    <a:pt x="39963" y="2709"/>
                  </a:cubicBezTo>
                  <a:lnTo>
                    <a:pt x="39929" y="2709"/>
                  </a:lnTo>
                  <a:cubicBezTo>
                    <a:pt x="40463" y="3376"/>
                    <a:pt x="40530" y="3876"/>
                    <a:pt x="39996" y="4510"/>
                  </a:cubicBezTo>
                  <a:cubicBezTo>
                    <a:pt x="38461" y="6312"/>
                    <a:pt x="36527" y="7646"/>
                    <a:pt x="34692" y="9080"/>
                  </a:cubicBezTo>
                  <a:cubicBezTo>
                    <a:pt x="32457" y="10948"/>
                    <a:pt x="29922" y="12149"/>
                    <a:pt x="27287" y="13250"/>
                  </a:cubicBezTo>
                  <a:cubicBezTo>
                    <a:pt x="26319" y="13683"/>
                    <a:pt x="25452" y="14284"/>
                    <a:pt x="24585" y="14818"/>
                  </a:cubicBezTo>
                  <a:cubicBezTo>
                    <a:pt x="24442" y="14897"/>
                    <a:pt x="24308" y="14968"/>
                    <a:pt x="24198" y="14968"/>
                  </a:cubicBezTo>
                  <a:cubicBezTo>
                    <a:pt x="24077" y="14968"/>
                    <a:pt x="23986" y="14880"/>
                    <a:pt x="23951" y="14617"/>
                  </a:cubicBezTo>
                  <a:cubicBezTo>
                    <a:pt x="23851" y="14150"/>
                    <a:pt x="23517" y="13817"/>
                    <a:pt x="23317" y="13450"/>
                  </a:cubicBezTo>
                  <a:cubicBezTo>
                    <a:pt x="23151" y="13183"/>
                    <a:pt x="23151" y="13016"/>
                    <a:pt x="23451" y="12883"/>
                  </a:cubicBezTo>
                  <a:cubicBezTo>
                    <a:pt x="26286" y="11482"/>
                    <a:pt x="28955" y="9681"/>
                    <a:pt x="31523" y="7846"/>
                  </a:cubicBezTo>
                  <a:cubicBezTo>
                    <a:pt x="34125" y="6011"/>
                    <a:pt x="36527" y="3943"/>
                    <a:pt x="38795" y="1708"/>
                  </a:cubicBezTo>
                  <a:cubicBezTo>
                    <a:pt x="38995" y="1508"/>
                    <a:pt x="39162" y="1275"/>
                    <a:pt x="39262" y="841"/>
                  </a:cubicBezTo>
                  <a:close/>
                  <a:moveTo>
                    <a:pt x="2169" y="12783"/>
                  </a:moveTo>
                  <a:lnTo>
                    <a:pt x="2169" y="12783"/>
                  </a:lnTo>
                  <a:cubicBezTo>
                    <a:pt x="2969" y="12883"/>
                    <a:pt x="3703" y="12983"/>
                    <a:pt x="4404" y="13116"/>
                  </a:cubicBezTo>
                  <a:cubicBezTo>
                    <a:pt x="7258" y="13511"/>
                    <a:pt x="10133" y="13651"/>
                    <a:pt x="13018" y="13651"/>
                  </a:cubicBezTo>
                  <a:cubicBezTo>
                    <a:pt x="15258" y="13651"/>
                    <a:pt x="17503" y="13567"/>
                    <a:pt x="19748" y="13450"/>
                  </a:cubicBezTo>
                  <a:cubicBezTo>
                    <a:pt x="20682" y="13383"/>
                    <a:pt x="21616" y="13350"/>
                    <a:pt x="22517" y="13150"/>
                  </a:cubicBezTo>
                  <a:cubicBezTo>
                    <a:pt x="22592" y="13125"/>
                    <a:pt x="22656" y="13112"/>
                    <a:pt x="22712" y="13112"/>
                  </a:cubicBezTo>
                  <a:cubicBezTo>
                    <a:pt x="22880" y="13112"/>
                    <a:pt x="22967" y="13225"/>
                    <a:pt x="23017" y="13450"/>
                  </a:cubicBezTo>
                  <a:cubicBezTo>
                    <a:pt x="23184" y="14017"/>
                    <a:pt x="23317" y="14617"/>
                    <a:pt x="23751" y="15185"/>
                  </a:cubicBezTo>
                  <a:cubicBezTo>
                    <a:pt x="22250" y="15285"/>
                    <a:pt x="20782" y="15351"/>
                    <a:pt x="19381" y="15485"/>
                  </a:cubicBezTo>
                  <a:cubicBezTo>
                    <a:pt x="16112" y="15718"/>
                    <a:pt x="12810" y="15985"/>
                    <a:pt x="9574" y="16152"/>
                  </a:cubicBezTo>
                  <a:cubicBezTo>
                    <a:pt x="9341" y="16160"/>
                    <a:pt x="9111" y="16174"/>
                    <a:pt x="8891" y="16174"/>
                  </a:cubicBezTo>
                  <a:cubicBezTo>
                    <a:pt x="8199" y="16174"/>
                    <a:pt x="7601" y="16037"/>
                    <a:pt x="7273" y="15151"/>
                  </a:cubicBezTo>
                  <a:cubicBezTo>
                    <a:pt x="7106" y="15385"/>
                    <a:pt x="7239" y="15518"/>
                    <a:pt x="7273" y="15652"/>
                  </a:cubicBezTo>
                  <a:cubicBezTo>
                    <a:pt x="7306" y="15818"/>
                    <a:pt x="7406" y="15952"/>
                    <a:pt x="7473" y="16119"/>
                  </a:cubicBezTo>
                  <a:cubicBezTo>
                    <a:pt x="7390" y="16138"/>
                    <a:pt x="7315" y="16147"/>
                    <a:pt x="7247" y="16147"/>
                  </a:cubicBezTo>
                  <a:cubicBezTo>
                    <a:pt x="6953" y="16147"/>
                    <a:pt x="6774" y="15976"/>
                    <a:pt x="6639" y="15652"/>
                  </a:cubicBezTo>
                  <a:cubicBezTo>
                    <a:pt x="6472" y="15185"/>
                    <a:pt x="6272" y="14684"/>
                    <a:pt x="5771" y="14351"/>
                  </a:cubicBezTo>
                  <a:lnTo>
                    <a:pt x="5771" y="14351"/>
                  </a:lnTo>
                  <a:cubicBezTo>
                    <a:pt x="5638" y="15018"/>
                    <a:pt x="6072" y="15485"/>
                    <a:pt x="6238" y="16018"/>
                  </a:cubicBezTo>
                  <a:cubicBezTo>
                    <a:pt x="6176" y="16024"/>
                    <a:pt x="6117" y="16027"/>
                    <a:pt x="6062" y="16027"/>
                  </a:cubicBezTo>
                  <a:cubicBezTo>
                    <a:pt x="4763" y="16027"/>
                    <a:pt x="5039" y="14593"/>
                    <a:pt x="4304" y="14017"/>
                  </a:cubicBezTo>
                  <a:lnTo>
                    <a:pt x="4304" y="14017"/>
                  </a:lnTo>
                  <a:cubicBezTo>
                    <a:pt x="4237" y="14651"/>
                    <a:pt x="4604" y="15185"/>
                    <a:pt x="4604" y="15818"/>
                  </a:cubicBezTo>
                  <a:cubicBezTo>
                    <a:pt x="4546" y="15828"/>
                    <a:pt x="4493" y="15833"/>
                    <a:pt x="4445" y="15833"/>
                  </a:cubicBezTo>
                  <a:cubicBezTo>
                    <a:pt x="4156" y="15833"/>
                    <a:pt x="4018" y="15665"/>
                    <a:pt x="3903" y="15351"/>
                  </a:cubicBezTo>
                  <a:cubicBezTo>
                    <a:pt x="3703" y="14784"/>
                    <a:pt x="3537" y="14150"/>
                    <a:pt x="3070" y="13483"/>
                  </a:cubicBezTo>
                  <a:lnTo>
                    <a:pt x="3070" y="13483"/>
                  </a:lnTo>
                  <a:cubicBezTo>
                    <a:pt x="3003" y="14284"/>
                    <a:pt x="3236" y="14851"/>
                    <a:pt x="3303" y="15485"/>
                  </a:cubicBezTo>
                  <a:cubicBezTo>
                    <a:pt x="2703" y="14684"/>
                    <a:pt x="2536" y="13784"/>
                    <a:pt x="2169" y="12783"/>
                  </a:cubicBezTo>
                  <a:close/>
                  <a:moveTo>
                    <a:pt x="18215" y="18767"/>
                  </a:moveTo>
                  <a:cubicBezTo>
                    <a:pt x="18641" y="18767"/>
                    <a:pt x="19094" y="19204"/>
                    <a:pt x="20148" y="19855"/>
                  </a:cubicBezTo>
                  <a:cubicBezTo>
                    <a:pt x="18914" y="19888"/>
                    <a:pt x="17813" y="19921"/>
                    <a:pt x="16713" y="19988"/>
                  </a:cubicBezTo>
                  <a:cubicBezTo>
                    <a:pt x="17470" y="19120"/>
                    <a:pt x="17832" y="18767"/>
                    <a:pt x="18215" y="18767"/>
                  </a:cubicBezTo>
                  <a:close/>
                  <a:moveTo>
                    <a:pt x="7492" y="18577"/>
                  </a:moveTo>
                  <a:cubicBezTo>
                    <a:pt x="7815" y="18577"/>
                    <a:pt x="8089" y="18814"/>
                    <a:pt x="8373" y="19287"/>
                  </a:cubicBezTo>
                  <a:lnTo>
                    <a:pt x="8774" y="20121"/>
                  </a:lnTo>
                  <a:cubicBezTo>
                    <a:pt x="7639" y="20121"/>
                    <a:pt x="6639" y="20055"/>
                    <a:pt x="5505" y="20055"/>
                  </a:cubicBezTo>
                  <a:cubicBezTo>
                    <a:pt x="5972" y="19654"/>
                    <a:pt x="6272" y="19287"/>
                    <a:pt x="6639" y="18987"/>
                  </a:cubicBezTo>
                  <a:cubicBezTo>
                    <a:pt x="6970" y="18714"/>
                    <a:pt x="7245" y="18577"/>
                    <a:pt x="7492" y="18577"/>
                  </a:cubicBezTo>
                  <a:close/>
                  <a:moveTo>
                    <a:pt x="12810" y="18187"/>
                  </a:moveTo>
                  <a:cubicBezTo>
                    <a:pt x="12810" y="18954"/>
                    <a:pt x="12977" y="19554"/>
                    <a:pt x="13544" y="20121"/>
                  </a:cubicBezTo>
                  <a:cubicBezTo>
                    <a:pt x="13127" y="20155"/>
                    <a:pt x="12726" y="20163"/>
                    <a:pt x="12326" y="20163"/>
                  </a:cubicBezTo>
                  <a:cubicBezTo>
                    <a:pt x="11926" y="20163"/>
                    <a:pt x="11526" y="20155"/>
                    <a:pt x="11109" y="20155"/>
                  </a:cubicBezTo>
                  <a:cubicBezTo>
                    <a:pt x="11609" y="19388"/>
                    <a:pt x="12043" y="18687"/>
                    <a:pt x="12810" y="18187"/>
                  </a:cubicBezTo>
                  <a:close/>
                  <a:moveTo>
                    <a:pt x="40496" y="4944"/>
                  </a:moveTo>
                  <a:cubicBezTo>
                    <a:pt x="40796" y="5478"/>
                    <a:pt x="41063" y="5878"/>
                    <a:pt x="41397" y="6312"/>
                  </a:cubicBezTo>
                  <a:cubicBezTo>
                    <a:pt x="41797" y="6812"/>
                    <a:pt x="41730" y="7012"/>
                    <a:pt x="41063" y="7145"/>
                  </a:cubicBezTo>
                  <a:cubicBezTo>
                    <a:pt x="40763" y="7179"/>
                    <a:pt x="40463" y="7179"/>
                    <a:pt x="40163" y="7179"/>
                  </a:cubicBezTo>
                  <a:cubicBezTo>
                    <a:pt x="40132" y="7177"/>
                    <a:pt x="40102" y="7177"/>
                    <a:pt x="40073" y="7177"/>
                  </a:cubicBezTo>
                  <a:cubicBezTo>
                    <a:pt x="39460" y="7177"/>
                    <a:pt x="39091" y="7509"/>
                    <a:pt x="38995" y="8146"/>
                  </a:cubicBezTo>
                  <a:cubicBezTo>
                    <a:pt x="38928" y="8680"/>
                    <a:pt x="38895" y="9280"/>
                    <a:pt x="38928" y="9814"/>
                  </a:cubicBezTo>
                  <a:cubicBezTo>
                    <a:pt x="38962" y="10381"/>
                    <a:pt x="38662" y="10615"/>
                    <a:pt x="38228" y="10681"/>
                  </a:cubicBezTo>
                  <a:cubicBezTo>
                    <a:pt x="37828" y="10715"/>
                    <a:pt x="37427" y="10781"/>
                    <a:pt x="37060" y="10815"/>
                  </a:cubicBezTo>
                  <a:cubicBezTo>
                    <a:pt x="35926" y="10848"/>
                    <a:pt x="35459" y="11282"/>
                    <a:pt x="35426" y="12383"/>
                  </a:cubicBezTo>
                  <a:cubicBezTo>
                    <a:pt x="35426" y="13116"/>
                    <a:pt x="35059" y="13350"/>
                    <a:pt x="34492" y="13483"/>
                  </a:cubicBezTo>
                  <a:cubicBezTo>
                    <a:pt x="33558" y="13717"/>
                    <a:pt x="32591" y="13817"/>
                    <a:pt x="31590" y="13884"/>
                  </a:cubicBezTo>
                  <a:cubicBezTo>
                    <a:pt x="29922" y="14017"/>
                    <a:pt x="29055" y="14984"/>
                    <a:pt x="29121" y="16652"/>
                  </a:cubicBezTo>
                  <a:cubicBezTo>
                    <a:pt x="29147" y="17114"/>
                    <a:pt x="29034" y="17300"/>
                    <a:pt x="28738" y="17300"/>
                  </a:cubicBezTo>
                  <a:cubicBezTo>
                    <a:pt x="28649" y="17300"/>
                    <a:pt x="28544" y="17283"/>
                    <a:pt x="28421" y="17253"/>
                  </a:cubicBezTo>
                  <a:cubicBezTo>
                    <a:pt x="27654" y="17153"/>
                    <a:pt x="26887" y="17053"/>
                    <a:pt x="26086" y="16919"/>
                  </a:cubicBezTo>
                  <a:cubicBezTo>
                    <a:pt x="25854" y="16893"/>
                    <a:pt x="25629" y="16878"/>
                    <a:pt x="25411" y="16878"/>
                  </a:cubicBezTo>
                  <a:cubicBezTo>
                    <a:pt x="24252" y="16878"/>
                    <a:pt x="23312" y="17295"/>
                    <a:pt x="22750" y="18587"/>
                  </a:cubicBezTo>
                  <a:cubicBezTo>
                    <a:pt x="22442" y="19285"/>
                    <a:pt x="22020" y="19591"/>
                    <a:pt x="21493" y="19591"/>
                  </a:cubicBezTo>
                  <a:cubicBezTo>
                    <a:pt x="21163" y="19591"/>
                    <a:pt x="20792" y="19472"/>
                    <a:pt x="20382" y="19254"/>
                  </a:cubicBezTo>
                  <a:cubicBezTo>
                    <a:pt x="19848" y="19021"/>
                    <a:pt x="19381" y="18687"/>
                    <a:pt x="18914" y="18387"/>
                  </a:cubicBezTo>
                  <a:cubicBezTo>
                    <a:pt x="18647" y="18238"/>
                    <a:pt x="18392" y="18162"/>
                    <a:pt x="18145" y="18162"/>
                  </a:cubicBezTo>
                  <a:cubicBezTo>
                    <a:pt x="17838" y="18162"/>
                    <a:pt x="17542" y="18280"/>
                    <a:pt x="17246" y="18520"/>
                  </a:cubicBezTo>
                  <a:cubicBezTo>
                    <a:pt x="16813" y="18854"/>
                    <a:pt x="16446" y="19221"/>
                    <a:pt x="16079" y="19588"/>
                  </a:cubicBezTo>
                  <a:cubicBezTo>
                    <a:pt x="15730" y="19936"/>
                    <a:pt x="15325" y="20118"/>
                    <a:pt x="14893" y="20118"/>
                  </a:cubicBezTo>
                  <a:cubicBezTo>
                    <a:pt x="14746" y="20118"/>
                    <a:pt x="14596" y="20097"/>
                    <a:pt x="14444" y="20055"/>
                  </a:cubicBezTo>
                  <a:cubicBezTo>
                    <a:pt x="13811" y="19855"/>
                    <a:pt x="13544" y="19354"/>
                    <a:pt x="13410" y="18720"/>
                  </a:cubicBezTo>
                  <a:cubicBezTo>
                    <a:pt x="13310" y="18320"/>
                    <a:pt x="13444" y="17753"/>
                    <a:pt x="12877" y="17653"/>
                  </a:cubicBezTo>
                  <a:cubicBezTo>
                    <a:pt x="12800" y="17635"/>
                    <a:pt x="12727" y="17627"/>
                    <a:pt x="12659" y="17627"/>
                  </a:cubicBezTo>
                  <a:cubicBezTo>
                    <a:pt x="12219" y="17627"/>
                    <a:pt x="11931" y="17965"/>
                    <a:pt x="11642" y="18253"/>
                  </a:cubicBezTo>
                  <a:cubicBezTo>
                    <a:pt x="11209" y="18720"/>
                    <a:pt x="10875" y="19321"/>
                    <a:pt x="10475" y="19855"/>
                  </a:cubicBezTo>
                  <a:cubicBezTo>
                    <a:pt x="10305" y="20086"/>
                    <a:pt x="10093" y="20203"/>
                    <a:pt x="9884" y="20203"/>
                  </a:cubicBezTo>
                  <a:cubicBezTo>
                    <a:pt x="9641" y="20203"/>
                    <a:pt x="9402" y="20044"/>
                    <a:pt x="9241" y="19721"/>
                  </a:cubicBezTo>
                  <a:cubicBezTo>
                    <a:pt x="9040" y="19354"/>
                    <a:pt x="8874" y="18887"/>
                    <a:pt x="8573" y="18554"/>
                  </a:cubicBezTo>
                  <a:cubicBezTo>
                    <a:pt x="8258" y="18154"/>
                    <a:pt x="7929" y="17966"/>
                    <a:pt x="7536" y="17966"/>
                  </a:cubicBezTo>
                  <a:cubicBezTo>
                    <a:pt x="7306" y="17966"/>
                    <a:pt x="7055" y="18030"/>
                    <a:pt x="6772" y="18153"/>
                  </a:cubicBezTo>
                  <a:cubicBezTo>
                    <a:pt x="6205" y="18420"/>
                    <a:pt x="5771" y="18921"/>
                    <a:pt x="5304" y="19354"/>
                  </a:cubicBezTo>
                  <a:cubicBezTo>
                    <a:pt x="5138" y="19521"/>
                    <a:pt x="4971" y="19688"/>
                    <a:pt x="4804" y="19821"/>
                  </a:cubicBezTo>
                  <a:cubicBezTo>
                    <a:pt x="4695" y="19886"/>
                    <a:pt x="4587" y="19937"/>
                    <a:pt x="4478" y="19937"/>
                  </a:cubicBezTo>
                  <a:cubicBezTo>
                    <a:pt x="4420" y="19937"/>
                    <a:pt x="4362" y="19923"/>
                    <a:pt x="4304" y="19888"/>
                  </a:cubicBezTo>
                  <a:cubicBezTo>
                    <a:pt x="4104" y="19821"/>
                    <a:pt x="4104" y="19654"/>
                    <a:pt x="4104" y="19421"/>
                  </a:cubicBezTo>
                  <a:cubicBezTo>
                    <a:pt x="4104" y="19021"/>
                    <a:pt x="4137" y="18587"/>
                    <a:pt x="4137" y="18220"/>
                  </a:cubicBezTo>
                  <a:cubicBezTo>
                    <a:pt x="4112" y="17571"/>
                    <a:pt x="3882" y="17240"/>
                    <a:pt x="3418" y="17240"/>
                  </a:cubicBezTo>
                  <a:cubicBezTo>
                    <a:pt x="3262" y="17240"/>
                    <a:pt x="3079" y="17277"/>
                    <a:pt x="2869" y="17353"/>
                  </a:cubicBezTo>
                  <a:cubicBezTo>
                    <a:pt x="2269" y="17553"/>
                    <a:pt x="1802" y="17920"/>
                    <a:pt x="1302" y="18220"/>
                  </a:cubicBezTo>
                  <a:cubicBezTo>
                    <a:pt x="1186" y="18289"/>
                    <a:pt x="1070" y="18391"/>
                    <a:pt x="954" y="18391"/>
                  </a:cubicBezTo>
                  <a:cubicBezTo>
                    <a:pt x="903" y="18391"/>
                    <a:pt x="852" y="18371"/>
                    <a:pt x="801" y="18320"/>
                  </a:cubicBezTo>
                  <a:cubicBezTo>
                    <a:pt x="735" y="18153"/>
                    <a:pt x="901" y="17987"/>
                    <a:pt x="935" y="17853"/>
                  </a:cubicBezTo>
                  <a:cubicBezTo>
                    <a:pt x="1235" y="17186"/>
                    <a:pt x="1568" y="16552"/>
                    <a:pt x="1902" y="15952"/>
                  </a:cubicBezTo>
                  <a:cubicBezTo>
                    <a:pt x="2011" y="15734"/>
                    <a:pt x="2091" y="15616"/>
                    <a:pt x="2227" y="15616"/>
                  </a:cubicBezTo>
                  <a:cubicBezTo>
                    <a:pt x="2299" y="15616"/>
                    <a:pt x="2387" y="15649"/>
                    <a:pt x="2502" y="15718"/>
                  </a:cubicBezTo>
                  <a:cubicBezTo>
                    <a:pt x="3070" y="16119"/>
                    <a:pt x="3670" y="16285"/>
                    <a:pt x="4404" y="16352"/>
                  </a:cubicBezTo>
                  <a:cubicBezTo>
                    <a:pt x="5894" y="16585"/>
                    <a:pt x="7385" y="16666"/>
                    <a:pt x="8876" y="16666"/>
                  </a:cubicBezTo>
                  <a:cubicBezTo>
                    <a:pt x="10587" y="16666"/>
                    <a:pt x="12299" y="16559"/>
                    <a:pt x="14011" y="16452"/>
                  </a:cubicBezTo>
                  <a:cubicBezTo>
                    <a:pt x="17313" y="16219"/>
                    <a:pt x="20649" y="15885"/>
                    <a:pt x="23951" y="15818"/>
                  </a:cubicBezTo>
                  <a:cubicBezTo>
                    <a:pt x="24351" y="15818"/>
                    <a:pt x="24585" y="15518"/>
                    <a:pt x="24852" y="15351"/>
                  </a:cubicBezTo>
                  <a:cubicBezTo>
                    <a:pt x="26586" y="14217"/>
                    <a:pt x="28488" y="13450"/>
                    <a:pt x="30389" y="12616"/>
                  </a:cubicBezTo>
                  <a:cubicBezTo>
                    <a:pt x="32624" y="11549"/>
                    <a:pt x="34592" y="10048"/>
                    <a:pt x="36493" y="8546"/>
                  </a:cubicBezTo>
                  <a:cubicBezTo>
                    <a:pt x="37928" y="7479"/>
                    <a:pt x="39295" y="6345"/>
                    <a:pt x="40496" y="4944"/>
                  </a:cubicBezTo>
                  <a:close/>
                  <a:moveTo>
                    <a:pt x="42347" y="7059"/>
                  </a:moveTo>
                  <a:cubicBezTo>
                    <a:pt x="42449" y="7059"/>
                    <a:pt x="42540" y="7167"/>
                    <a:pt x="42631" y="7212"/>
                  </a:cubicBezTo>
                  <a:cubicBezTo>
                    <a:pt x="43332" y="7679"/>
                    <a:pt x="43965" y="8213"/>
                    <a:pt x="44633" y="8880"/>
                  </a:cubicBezTo>
                  <a:cubicBezTo>
                    <a:pt x="42865" y="9214"/>
                    <a:pt x="41697" y="10381"/>
                    <a:pt x="40496" y="11449"/>
                  </a:cubicBezTo>
                  <a:cubicBezTo>
                    <a:pt x="38762" y="12883"/>
                    <a:pt x="36760" y="14017"/>
                    <a:pt x="34826" y="15218"/>
                  </a:cubicBezTo>
                  <a:cubicBezTo>
                    <a:pt x="33358" y="16152"/>
                    <a:pt x="31823" y="17019"/>
                    <a:pt x="30356" y="17953"/>
                  </a:cubicBezTo>
                  <a:cubicBezTo>
                    <a:pt x="29455" y="18487"/>
                    <a:pt x="28588" y="19087"/>
                    <a:pt x="28187" y="20188"/>
                  </a:cubicBezTo>
                  <a:cubicBezTo>
                    <a:pt x="28142" y="20340"/>
                    <a:pt x="28069" y="20381"/>
                    <a:pt x="27987" y="20381"/>
                  </a:cubicBezTo>
                  <a:cubicBezTo>
                    <a:pt x="27889" y="20381"/>
                    <a:pt x="27778" y="20322"/>
                    <a:pt x="27687" y="20322"/>
                  </a:cubicBezTo>
                  <a:cubicBezTo>
                    <a:pt x="26186" y="20066"/>
                    <a:pt x="24716" y="19719"/>
                    <a:pt x="23131" y="19719"/>
                  </a:cubicBezTo>
                  <a:cubicBezTo>
                    <a:pt x="23060" y="19719"/>
                    <a:pt x="22988" y="19720"/>
                    <a:pt x="22917" y="19721"/>
                  </a:cubicBezTo>
                  <a:cubicBezTo>
                    <a:pt x="23484" y="18820"/>
                    <a:pt x="23818" y="17820"/>
                    <a:pt x="24918" y="17386"/>
                  </a:cubicBezTo>
                  <a:cubicBezTo>
                    <a:pt x="25024" y="17341"/>
                    <a:pt x="25136" y="17323"/>
                    <a:pt x="25252" y="17323"/>
                  </a:cubicBezTo>
                  <a:cubicBezTo>
                    <a:pt x="25393" y="17323"/>
                    <a:pt x="25539" y="17350"/>
                    <a:pt x="25686" y="17386"/>
                  </a:cubicBezTo>
                  <a:cubicBezTo>
                    <a:pt x="26620" y="17553"/>
                    <a:pt x="27520" y="17786"/>
                    <a:pt x="28488" y="17886"/>
                  </a:cubicBezTo>
                  <a:cubicBezTo>
                    <a:pt x="28688" y="17916"/>
                    <a:pt x="28863" y="17932"/>
                    <a:pt x="29016" y="17932"/>
                  </a:cubicBezTo>
                  <a:cubicBezTo>
                    <a:pt x="29728" y="17932"/>
                    <a:pt x="29949" y="17586"/>
                    <a:pt x="29922" y="16652"/>
                  </a:cubicBezTo>
                  <a:cubicBezTo>
                    <a:pt x="29922" y="16219"/>
                    <a:pt x="29955" y="15785"/>
                    <a:pt x="30156" y="15385"/>
                  </a:cubicBezTo>
                  <a:cubicBezTo>
                    <a:pt x="30422" y="14884"/>
                    <a:pt x="30756" y="14551"/>
                    <a:pt x="31356" y="14517"/>
                  </a:cubicBezTo>
                  <a:cubicBezTo>
                    <a:pt x="32424" y="14484"/>
                    <a:pt x="33458" y="14351"/>
                    <a:pt x="34492" y="14150"/>
                  </a:cubicBezTo>
                  <a:cubicBezTo>
                    <a:pt x="35659" y="13950"/>
                    <a:pt x="36093" y="13483"/>
                    <a:pt x="36193" y="12316"/>
                  </a:cubicBezTo>
                  <a:cubicBezTo>
                    <a:pt x="36293" y="11582"/>
                    <a:pt x="36460" y="11449"/>
                    <a:pt x="37161" y="11382"/>
                  </a:cubicBezTo>
                  <a:cubicBezTo>
                    <a:pt x="37694" y="11382"/>
                    <a:pt x="38295" y="11348"/>
                    <a:pt x="38795" y="11182"/>
                  </a:cubicBezTo>
                  <a:cubicBezTo>
                    <a:pt x="39362" y="10982"/>
                    <a:pt x="39696" y="10581"/>
                    <a:pt x="39662" y="9914"/>
                  </a:cubicBezTo>
                  <a:cubicBezTo>
                    <a:pt x="39662" y="9380"/>
                    <a:pt x="39662" y="8847"/>
                    <a:pt x="39696" y="8346"/>
                  </a:cubicBezTo>
                  <a:cubicBezTo>
                    <a:pt x="39696" y="7971"/>
                    <a:pt x="39901" y="7743"/>
                    <a:pt x="40283" y="7743"/>
                  </a:cubicBezTo>
                  <a:cubicBezTo>
                    <a:pt x="40309" y="7743"/>
                    <a:pt x="40335" y="7744"/>
                    <a:pt x="40363" y="7746"/>
                  </a:cubicBezTo>
                  <a:cubicBezTo>
                    <a:pt x="40500" y="7760"/>
                    <a:pt x="40642" y="7770"/>
                    <a:pt x="40784" y="7770"/>
                  </a:cubicBezTo>
                  <a:cubicBezTo>
                    <a:pt x="41302" y="7770"/>
                    <a:pt x="41831" y="7642"/>
                    <a:pt x="42197" y="7145"/>
                  </a:cubicBezTo>
                  <a:cubicBezTo>
                    <a:pt x="42250" y="7082"/>
                    <a:pt x="42300" y="7059"/>
                    <a:pt x="42347" y="7059"/>
                  </a:cubicBezTo>
                  <a:close/>
                  <a:moveTo>
                    <a:pt x="5621" y="20347"/>
                  </a:moveTo>
                  <a:cubicBezTo>
                    <a:pt x="5796" y="20347"/>
                    <a:pt x="5944" y="20416"/>
                    <a:pt x="6005" y="20722"/>
                  </a:cubicBezTo>
                  <a:cubicBezTo>
                    <a:pt x="6238" y="21622"/>
                    <a:pt x="6439" y="22490"/>
                    <a:pt x="6939" y="23357"/>
                  </a:cubicBezTo>
                  <a:cubicBezTo>
                    <a:pt x="6205" y="23057"/>
                    <a:pt x="5905" y="22657"/>
                    <a:pt x="5738" y="22056"/>
                  </a:cubicBezTo>
                  <a:cubicBezTo>
                    <a:pt x="5605" y="21656"/>
                    <a:pt x="5405" y="21289"/>
                    <a:pt x="5238" y="20889"/>
                  </a:cubicBezTo>
                  <a:cubicBezTo>
                    <a:pt x="5138" y="20722"/>
                    <a:pt x="4837" y="20488"/>
                    <a:pt x="5271" y="20388"/>
                  </a:cubicBezTo>
                  <a:cubicBezTo>
                    <a:pt x="5388" y="20375"/>
                    <a:pt x="5510" y="20347"/>
                    <a:pt x="5621" y="20347"/>
                  </a:cubicBezTo>
                  <a:close/>
                  <a:moveTo>
                    <a:pt x="43542" y="9734"/>
                  </a:moveTo>
                  <a:cubicBezTo>
                    <a:pt x="43611" y="9734"/>
                    <a:pt x="43677" y="9771"/>
                    <a:pt x="43732" y="9881"/>
                  </a:cubicBezTo>
                  <a:cubicBezTo>
                    <a:pt x="43832" y="10114"/>
                    <a:pt x="43732" y="10214"/>
                    <a:pt x="43565" y="10348"/>
                  </a:cubicBezTo>
                  <a:cubicBezTo>
                    <a:pt x="42398" y="11282"/>
                    <a:pt x="41230" y="12149"/>
                    <a:pt x="40129" y="13183"/>
                  </a:cubicBezTo>
                  <a:cubicBezTo>
                    <a:pt x="40063" y="13283"/>
                    <a:pt x="39929" y="13350"/>
                    <a:pt x="39796" y="13483"/>
                  </a:cubicBezTo>
                  <a:cubicBezTo>
                    <a:pt x="41430" y="12816"/>
                    <a:pt x="42631" y="11682"/>
                    <a:pt x="43799" y="10448"/>
                  </a:cubicBezTo>
                  <a:lnTo>
                    <a:pt x="43799" y="10448"/>
                  </a:lnTo>
                  <a:cubicBezTo>
                    <a:pt x="44232" y="10881"/>
                    <a:pt x="44232" y="11215"/>
                    <a:pt x="43732" y="11615"/>
                  </a:cubicBezTo>
                  <a:cubicBezTo>
                    <a:pt x="42965" y="12149"/>
                    <a:pt x="42298" y="12783"/>
                    <a:pt x="41564" y="13550"/>
                  </a:cubicBezTo>
                  <a:cubicBezTo>
                    <a:pt x="42765" y="13116"/>
                    <a:pt x="43465" y="12282"/>
                    <a:pt x="44266" y="11549"/>
                  </a:cubicBezTo>
                  <a:lnTo>
                    <a:pt x="44266" y="11549"/>
                  </a:lnTo>
                  <a:cubicBezTo>
                    <a:pt x="44799" y="12616"/>
                    <a:pt x="44799" y="12616"/>
                    <a:pt x="43999" y="13150"/>
                  </a:cubicBezTo>
                  <a:cubicBezTo>
                    <a:pt x="39929" y="15952"/>
                    <a:pt x="36093" y="19021"/>
                    <a:pt x="31923" y="21689"/>
                  </a:cubicBezTo>
                  <a:cubicBezTo>
                    <a:pt x="30989" y="22290"/>
                    <a:pt x="30055" y="22823"/>
                    <a:pt x="29055" y="23290"/>
                  </a:cubicBezTo>
                  <a:cubicBezTo>
                    <a:pt x="28788" y="22823"/>
                    <a:pt x="28888" y="22223"/>
                    <a:pt x="28421" y="21856"/>
                  </a:cubicBezTo>
                  <a:lnTo>
                    <a:pt x="28421" y="21856"/>
                  </a:lnTo>
                  <a:cubicBezTo>
                    <a:pt x="28087" y="22390"/>
                    <a:pt x="28421" y="22823"/>
                    <a:pt x="28654" y="23357"/>
                  </a:cubicBezTo>
                  <a:cubicBezTo>
                    <a:pt x="28191" y="23347"/>
                    <a:pt x="27733" y="23340"/>
                    <a:pt x="27280" y="23340"/>
                  </a:cubicBezTo>
                  <a:cubicBezTo>
                    <a:pt x="26267" y="23340"/>
                    <a:pt x="25276" y="23375"/>
                    <a:pt x="24285" y="23490"/>
                  </a:cubicBezTo>
                  <a:cubicBezTo>
                    <a:pt x="21319" y="23827"/>
                    <a:pt x="18325" y="23995"/>
                    <a:pt x="15354" y="23995"/>
                  </a:cubicBezTo>
                  <a:cubicBezTo>
                    <a:pt x="15084" y="23995"/>
                    <a:pt x="14814" y="23994"/>
                    <a:pt x="14544" y="23991"/>
                  </a:cubicBezTo>
                  <a:cubicBezTo>
                    <a:pt x="12476" y="23991"/>
                    <a:pt x="10408" y="23724"/>
                    <a:pt x="8373" y="23657"/>
                  </a:cubicBezTo>
                  <a:cubicBezTo>
                    <a:pt x="7873" y="23624"/>
                    <a:pt x="7573" y="23390"/>
                    <a:pt x="7406" y="22890"/>
                  </a:cubicBezTo>
                  <a:cubicBezTo>
                    <a:pt x="7106" y="22056"/>
                    <a:pt x="6705" y="21222"/>
                    <a:pt x="6372" y="20422"/>
                  </a:cubicBezTo>
                  <a:cubicBezTo>
                    <a:pt x="6515" y="20382"/>
                    <a:pt x="6643" y="20361"/>
                    <a:pt x="6757" y="20361"/>
                  </a:cubicBezTo>
                  <a:cubicBezTo>
                    <a:pt x="7122" y="20361"/>
                    <a:pt x="7346" y="20573"/>
                    <a:pt x="7473" y="21055"/>
                  </a:cubicBezTo>
                  <a:cubicBezTo>
                    <a:pt x="7639" y="21656"/>
                    <a:pt x="7940" y="22156"/>
                    <a:pt x="8207" y="22690"/>
                  </a:cubicBezTo>
                  <a:cubicBezTo>
                    <a:pt x="8307" y="22890"/>
                    <a:pt x="8473" y="23090"/>
                    <a:pt x="8807" y="23157"/>
                  </a:cubicBezTo>
                  <a:cubicBezTo>
                    <a:pt x="8407" y="22223"/>
                    <a:pt x="7973" y="21389"/>
                    <a:pt x="7606" y="20522"/>
                  </a:cubicBezTo>
                  <a:cubicBezTo>
                    <a:pt x="7867" y="20469"/>
                    <a:pt x="8050" y="20434"/>
                    <a:pt x="8182" y="20434"/>
                  </a:cubicBezTo>
                  <a:cubicBezTo>
                    <a:pt x="8471" y="20434"/>
                    <a:pt x="8515" y="20606"/>
                    <a:pt x="8607" y="21155"/>
                  </a:cubicBezTo>
                  <a:cubicBezTo>
                    <a:pt x="8740" y="21923"/>
                    <a:pt x="9107" y="22556"/>
                    <a:pt x="9708" y="23190"/>
                  </a:cubicBezTo>
                  <a:cubicBezTo>
                    <a:pt x="9541" y="22190"/>
                    <a:pt x="9074" y="21389"/>
                    <a:pt x="8807" y="20388"/>
                  </a:cubicBezTo>
                  <a:lnTo>
                    <a:pt x="8807" y="20388"/>
                  </a:lnTo>
                  <a:cubicBezTo>
                    <a:pt x="9374" y="20655"/>
                    <a:pt x="9874" y="20655"/>
                    <a:pt x="9941" y="21356"/>
                  </a:cubicBezTo>
                  <a:cubicBezTo>
                    <a:pt x="10075" y="22056"/>
                    <a:pt x="10075" y="22890"/>
                    <a:pt x="10908" y="23324"/>
                  </a:cubicBezTo>
                  <a:cubicBezTo>
                    <a:pt x="10875" y="22523"/>
                    <a:pt x="10475" y="21889"/>
                    <a:pt x="10241" y="21222"/>
                  </a:cubicBezTo>
                  <a:cubicBezTo>
                    <a:pt x="10208" y="21089"/>
                    <a:pt x="9941" y="20955"/>
                    <a:pt x="10208" y="20822"/>
                  </a:cubicBezTo>
                  <a:cubicBezTo>
                    <a:pt x="10478" y="20687"/>
                    <a:pt x="10705" y="20486"/>
                    <a:pt x="11012" y="20486"/>
                  </a:cubicBezTo>
                  <a:cubicBezTo>
                    <a:pt x="11084" y="20486"/>
                    <a:pt x="11160" y="20496"/>
                    <a:pt x="11242" y="20522"/>
                  </a:cubicBezTo>
                  <a:cubicBezTo>
                    <a:pt x="11542" y="20555"/>
                    <a:pt x="11309" y="20755"/>
                    <a:pt x="11375" y="20889"/>
                  </a:cubicBezTo>
                  <a:cubicBezTo>
                    <a:pt x="11609" y="21656"/>
                    <a:pt x="11642" y="22556"/>
                    <a:pt x="12476" y="23124"/>
                  </a:cubicBezTo>
                  <a:cubicBezTo>
                    <a:pt x="12443" y="22123"/>
                    <a:pt x="11976" y="21356"/>
                    <a:pt x="11542" y="20522"/>
                  </a:cubicBezTo>
                  <a:lnTo>
                    <a:pt x="11542" y="20522"/>
                  </a:lnTo>
                  <a:cubicBezTo>
                    <a:pt x="12543" y="20555"/>
                    <a:pt x="13477" y="20555"/>
                    <a:pt x="14444" y="20622"/>
                  </a:cubicBezTo>
                  <a:cubicBezTo>
                    <a:pt x="14604" y="20622"/>
                    <a:pt x="14807" y="20664"/>
                    <a:pt x="14984" y="20664"/>
                  </a:cubicBezTo>
                  <a:cubicBezTo>
                    <a:pt x="15029" y="20664"/>
                    <a:pt x="15071" y="20662"/>
                    <a:pt x="15111" y="20655"/>
                  </a:cubicBezTo>
                  <a:cubicBezTo>
                    <a:pt x="17547" y="20188"/>
                    <a:pt x="19982" y="20355"/>
                    <a:pt x="22417" y="20188"/>
                  </a:cubicBezTo>
                  <a:cubicBezTo>
                    <a:pt x="22638" y="20171"/>
                    <a:pt x="22860" y="20163"/>
                    <a:pt x="23081" y="20163"/>
                  </a:cubicBezTo>
                  <a:cubicBezTo>
                    <a:pt x="24594" y="20163"/>
                    <a:pt x="26103" y="20527"/>
                    <a:pt x="27587" y="20789"/>
                  </a:cubicBezTo>
                  <a:cubicBezTo>
                    <a:pt x="27820" y="20835"/>
                    <a:pt x="27990" y="20863"/>
                    <a:pt x="28122" y="20863"/>
                  </a:cubicBezTo>
                  <a:cubicBezTo>
                    <a:pt x="28463" y="20863"/>
                    <a:pt x="28547" y="20674"/>
                    <a:pt x="28788" y="20121"/>
                  </a:cubicBezTo>
                  <a:cubicBezTo>
                    <a:pt x="29088" y="19388"/>
                    <a:pt x="29722" y="18887"/>
                    <a:pt x="30322" y="18520"/>
                  </a:cubicBezTo>
                  <a:cubicBezTo>
                    <a:pt x="32824" y="17053"/>
                    <a:pt x="35293" y="15518"/>
                    <a:pt x="37728" y="13984"/>
                  </a:cubicBezTo>
                  <a:cubicBezTo>
                    <a:pt x="39229" y="13016"/>
                    <a:pt x="40630" y="12016"/>
                    <a:pt x="41931" y="10815"/>
                  </a:cubicBezTo>
                  <a:cubicBezTo>
                    <a:pt x="42331" y="10448"/>
                    <a:pt x="42798" y="10114"/>
                    <a:pt x="43265" y="9847"/>
                  </a:cubicBezTo>
                  <a:cubicBezTo>
                    <a:pt x="43343" y="9808"/>
                    <a:pt x="43445" y="9734"/>
                    <a:pt x="43542" y="9734"/>
                  </a:cubicBezTo>
                  <a:close/>
                  <a:moveTo>
                    <a:pt x="36524" y="0"/>
                  </a:moveTo>
                  <a:cubicBezTo>
                    <a:pt x="35450" y="0"/>
                    <a:pt x="34371" y="60"/>
                    <a:pt x="33291" y="174"/>
                  </a:cubicBezTo>
                  <a:cubicBezTo>
                    <a:pt x="29922" y="474"/>
                    <a:pt x="26586" y="874"/>
                    <a:pt x="23184" y="1108"/>
                  </a:cubicBezTo>
                  <a:cubicBezTo>
                    <a:pt x="21783" y="1175"/>
                    <a:pt x="20482" y="1608"/>
                    <a:pt x="19248" y="2209"/>
                  </a:cubicBezTo>
                  <a:cubicBezTo>
                    <a:pt x="14444" y="4644"/>
                    <a:pt x="9641" y="7145"/>
                    <a:pt x="5071" y="9981"/>
                  </a:cubicBezTo>
                  <a:cubicBezTo>
                    <a:pt x="4126" y="10562"/>
                    <a:pt x="3164" y="11091"/>
                    <a:pt x="2223" y="11669"/>
                  </a:cubicBezTo>
                  <a:lnTo>
                    <a:pt x="2223" y="11669"/>
                  </a:lnTo>
                  <a:cubicBezTo>
                    <a:pt x="5908" y="9893"/>
                    <a:pt x="9424" y="7654"/>
                    <a:pt x="13110" y="5811"/>
                  </a:cubicBezTo>
                  <a:cubicBezTo>
                    <a:pt x="15478" y="4644"/>
                    <a:pt x="17813" y="3443"/>
                    <a:pt x="20148" y="2175"/>
                  </a:cubicBezTo>
                  <a:cubicBezTo>
                    <a:pt x="21049" y="1708"/>
                    <a:pt x="21950" y="1508"/>
                    <a:pt x="22984" y="1508"/>
                  </a:cubicBezTo>
                  <a:cubicBezTo>
                    <a:pt x="23088" y="1510"/>
                    <a:pt x="23191" y="1511"/>
                    <a:pt x="23295" y="1511"/>
                  </a:cubicBezTo>
                  <a:cubicBezTo>
                    <a:pt x="24784" y="1511"/>
                    <a:pt x="26221" y="1295"/>
                    <a:pt x="27687" y="1108"/>
                  </a:cubicBezTo>
                  <a:cubicBezTo>
                    <a:pt x="29121" y="941"/>
                    <a:pt x="30589" y="941"/>
                    <a:pt x="31990" y="808"/>
                  </a:cubicBezTo>
                  <a:cubicBezTo>
                    <a:pt x="33650" y="667"/>
                    <a:pt x="35310" y="336"/>
                    <a:pt x="36990" y="336"/>
                  </a:cubicBezTo>
                  <a:cubicBezTo>
                    <a:pt x="37302" y="336"/>
                    <a:pt x="37614" y="348"/>
                    <a:pt x="37928" y="374"/>
                  </a:cubicBezTo>
                  <a:cubicBezTo>
                    <a:pt x="38261" y="407"/>
                    <a:pt x="38528" y="407"/>
                    <a:pt x="38962" y="474"/>
                  </a:cubicBezTo>
                  <a:cubicBezTo>
                    <a:pt x="37261" y="2475"/>
                    <a:pt x="35259" y="4010"/>
                    <a:pt x="33324" y="5611"/>
                  </a:cubicBezTo>
                  <a:cubicBezTo>
                    <a:pt x="30189" y="8146"/>
                    <a:pt x="26786" y="10314"/>
                    <a:pt x="23251" y="12216"/>
                  </a:cubicBezTo>
                  <a:cubicBezTo>
                    <a:pt x="22583" y="12616"/>
                    <a:pt x="21816" y="12649"/>
                    <a:pt x="21082" y="12683"/>
                  </a:cubicBezTo>
                  <a:cubicBezTo>
                    <a:pt x="18111" y="12894"/>
                    <a:pt x="15132" y="13042"/>
                    <a:pt x="12157" y="13042"/>
                  </a:cubicBezTo>
                  <a:cubicBezTo>
                    <a:pt x="9019" y="13042"/>
                    <a:pt x="5885" y="12877"/>
                    <a:pt x="2769" y="12449"/>
                  </a:cubicBezTo>
                  <a:cubicBezTo>
                    <a:pt x="2336" y="12363"/>
                    <a:pt x="1902" y="12226"/>
                    <a:pt x="1469" y="12147"/>
                  </a:cubicBezTo>
                  <a:lnTo>
                    <a:pt x="1469" y="12147"/>
                  </a:lnTo>
                  <a:cubicBezTo>
                    <a:pt x="1368" y="12214"/>
                    <a:pt x="1268" y="12281"/>
                    <a:pt x="1168" y="12349"/>
                  </a:cubicBezTo>
                  <a:cubicBezTo>
                    <a:pt x="968" y="12349"/>
                    <a:pt x="935" y="12516"/>
                    <a:pt x="935" y="12649"/>
                  </a:cubicBezTo>
                  <a:cubicBezTo>
                    <a:pt x="1168" y="13517"/>
                    <a:pt x="1101" y="14484"/>
                    <a:pt x="1635" y="15218"/>
                  </a:cubicBezTo>
                  <a:cubicBezTo>
                    <a:pt x="1835" y="15518"/>
                    <a:pt x="1769" y="15652"/>
                    <a:pt x="1602" y="15852"/>
                  </a:cubicBezTo>
                  <a:cubicBezTo>
                    <a:pt x="1168" y="16385"/>
                    <a:pt x="835" y="16986"/>
                    <a:pt x="601" y="17620"/>
                  </a:cubicBezTo>
                  <a:cubicBezTo>
                    <a:pt x="468" y="17987"/>
                    <a:pt x="1" y="18387"/>
                    <a:pt x="468" y="18787"/>
                  </a:cubicBezTo>
                  <a:cubicBezTo>
                    <a:pt x="589" y="18844"/>
                    <a:pt x="708" y="18867"/>
                    <a:pt x="825" y="18867"/>
                  </a:cubicBezTo>
                  <a:cubicBezTo>
                    <a:pt x="1192" y="18867"/>
                    <a:pt x="1540" y="18639"/>
                    <a:pt x="1869" y="18487"/>
                  </a:cubicBezTo>
                  <a:cubicBezTo>
                    <a:pt x="1969" y="18454"/>
                    <a:pt x="2069" y="18353"/>
                    <a:pt x="2169" y="18320"/>
                  </a:cubicBezTo>
                  <a:cubicBezTo>
                    <a:pt x="2502" y="18153"/>
                    <a:pt x="2803" y="18020"/>
                    <a:pt x="3136" y="17886"/>
                  </a:cubicBezTo>
                  <a:cubicBezTo>
                    <a:pt x="3218" y="17862"/>
                    <a:pt x="3288" y="17849"/>
                    <a:pt x="3346" y="17849"/>
                  </a:cubicBezTo>
                  <a:cubicBezTo>
                    <a:pt x="3527" y="17849"/>
                    <a:pt x="3603" y="17968"/>
                    <a:pt x="3603" y="18220"/>
                  </a:cubicBezTo>
                  <a:cubicBezTo>
                    <a:pt x="3603" y="18654"/>
                    <a:pt x="3570" y="19087"/>
                    <a:pt x="3570" y="19521"/>
                  </a:cubicBezTo>
                  <a:cubicBezTo>
                    <a:pt x="3570" y="19988"/>
                    <a:pt x="3670" y="20422"/>
                    <a:pt x="4137" y="20488"/>
                  </a:cubicBezTo>
                  <a:cubicBezTo>
                    <a:pt x="4771" y="20522"/>
                    <a:pt x="4804" y="20955"/>
                    <a:pt x="4938" y="21389"/>
                  </a:cubicBezTo>
                  <a:cubicBezTo>
                    <a:pt x="4971" y="21656"/>
                    <a:pt x="5104" y="21889"/>
                    <a:pt x="5138" y="22190"/>
                  </a:cubicBezTo>
                  <a:cubicBezTo>
                    <a:pt x="5304" y="23324"/>
                    <a:pt x="6005" y="23891"/>
                    <a:pt x="7072" y="24191"/>
                  </a:cubicBezTo>
                  <a:cubicBezTo>
                    <a:pt x="7406" y="24291"/>
                    <a:pt x="7673" y="24391"/>
                    <a:pt x="8006" y="24458"/>
                  </a:cubicBezTo>
                  <a:cubicBezTo>
                    <a:pt x="9706" y="24656"/>
                    <a:pt x="11405" y="24806"/>
                    <a:pt x="13145" y="24806"/>
                  </a:cubicBezTo>
                  <a:cubicBezTo>
                    <a:pt x="13454" y="24806"/>
                    <a:pt x="13765" y="24801"/>
                    <a:pt x="14077" y="24791"/>
                  </a:cubicBezTo>
                  <a:cubicBezTo>
                    <a:pt x="14878" y="24758"/>
                    <a:pt x="15682" y="24751"/>
                    <a:pt x="16488" y="24751"/>
                  </a:cubicBezTo>
                  <a:cubicBezTo>
                    <a:pt x="17132" y="24751"/>
                    <a:pt x="17777" y="24755"/>
                    <a:pt x="18422" y="24755"/>
                  </a:cubicBezTo>
                  <a:cubicBezTo>
                    <a:pt x="19389" y="24755"/>
                    <a:pt x="20355" y="24745"/>
                    <a:pt x="21316" y="24691"/>
                  </a:cubicBezTo>
                  <a:cubicBezTo>
                    <a:pt x="23303" y="24561"/>
                    <a:pt x="25270" y="24286"/>
                    <a:pt x="27264" y="24286"/>
                  </a:cubicBezTo>
                  <a:cubicBezTo>
                    <a:pt x="27814" y="24286"/>
                    <a:pt x="28366" y="24307"/>
                    <a:pt x="28921" y="24358"/>
                  </a:cubicBezTo>
                  <a:cubicBezTo>
                    <a:pt x="29088" y="24358"/>
                    <a:pt x="29255" y="24324"/>
                    <a:pt x="29355" y="24224"/>
                  </a:cubicBezTo>
                  <a:cubicBezTo>
                    <a:pt x="29989" y="23891"/>
                    <a:pt x="30656" y="23624"/>
                    <a:pt x="31256" y="23224"/>
                  </a:cubicBezTo>
                  <a:cubicBezTo>
                    <a:pt x="36093" y="20221"/>
                    <a:pt x="40496" y="16586"/>
                    <a:pt x="45200" y="13450"/>
                  </a:cubicBezTo>
                  <a:cubicBezTo>
                    <a:pt x="45600" y="13183"/>
                    <a:pt x="45700" y="12850"/>
                    <a:pt x="45533" y="12416"/>
                  </a:cubicBezTo>
                  <a:cubicBezTo>
                    <a:pt x="45266" y="11682"/>
                    <a:pt x="44999" y="10881"/>
                    <a:pt x="44666" y="10148"/>
                  </a:cubicBezTo>
                  <a:cubicBezTo>
                    <a:pt x="44499" y="9747"/>
                    <a:pt x="44532" y="9614"/>
                    <a:pt x="44966" y="9614"/>
                  </a:cubicBezTo>
                  <a:cubicBezTo>
                    <a:pt x="45166" y="9614"/>
                    <a:pt x="45433" y="9547"/>
                    <a:pt x="45500" y="9314"/>
                  </a:cubicBezTo>
                  <a:cubicBezTo>
                    <a:pt x="45600" y="9047"/>
                    <a:pt x="45366" y="8880"/>
                    <a:pt x="45200" y="8780"/>
                  </a:cubicBezTo>
                  <a:cubicBezTo>
                    <a:pt x="44466" y="8046"/>
                    <a:pt x="43699" y="7312"/>
                    <a:pt x="42798" y="6779"/>
                  </a:cubicBezTo>
                  <a:cubicBezTo>
                    <a:pt x="42264" y="6445"/>
                    <a:pt x="41964" y="5945"/>
                    <a:pt x="41664" y="5444"/>
                  </a:cubicBezTo>
                  <a:cubicBezTo>
                    <a:pt x="41364" y="4977"/>
                    <a:pt x="40630" y="4677"/>
                    <a:pt x="41030" y="3943"/>
                  </a:cubicBezTo>
                  <a:cubicBezTo>
                    <a:pt x="41030" y="3876"/>
                    <a:pt x="41030" y="3843"/>
                    <a:pt x="40997" y="3810"/>
                  </a:cubicBezTo>
                  <a:cubicBezTo>
                    <a:pt x="40630" y="2809"/>
                    <a:pt x="40196" y="1775"/>
                    <a:pt x="39862" y="774"/>
                  </a:cubicBezTo>
                  <a:cubicBezTo>
                    <a:pt x="39696" y="307"/>
                    <a:pt x="39429" y="140"/>
                    <a:pt x="38962" y="107"/>
                  </a:cubicBezTo>
                  <a:cubicBezTo>
                    <a:pt x="38154" y="35"/>
                    <a:pt x="37341" y="0"/>
                    <a:pt x="36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209200" y="1126150"/>
              <a:ext cx="421150" cy="162750"/>
            </a:xfrm>
            <a:custGeom>
              <a:avLst/>
              <a:gdLst/>
              <a:ahLst/>
              <a:cxnLst/>
              <a:rect l="l" t="t" r="r" b="b"/>
              <a:pathLst>
                <a:path w="16846" h="6510" extrusionOk="0">
                  <a:moveTo>
                    <a:pt x="11331" y="0"/>
                  </a:moveTo>
                  <a:cubicBezTo>
                    <a:pt x="10822" y="0"/>
                    <a:pt x="10365" y="158"/>
                    <a:pt x="9907" y="371"/>
                  </a:cubicBezTo>
                  <a:cubicBezTo>
                    <a:pt x="7572" y="1639"/>
                    <a:pt x="5271" y="3007"/>
                    <a:pt x="3003" y="4441"/>
                  </a:cubicBezTo>
                  <a:cubicBezTo>
                    <a:pt x="1968" y="5108"/>
                    <a:pt x="968" y="5775"/>
                    <a:pt x="0" y="6509"/>
                  </a:cubicBezTo>
                  <a:cubicBezTo>
                    <a:pt x="134" y="6476"/>
                    <a:pt x="301" y="6442"/>
                    <a:pt x="434" y="6342"/>
                  </a:cubicBezTo>
                  <a:cubicBezTo>
                    <a:pt x="3269" y="4775"/>
                    <a:pt x="6105" y="3173"/>
                    <a:pt x="8873" y="1506"/>
                  </a:cubicBezTo>
                  <a:cubicBezTo>
                    <a:pt x="9884" y="920"/>
                    <a:pt x="10852" y="611"/>
                    <a:pt x="11947" y="611"/>
                  </a:cubicBezTo>
                  <a:cubicBezTo>
                    <a:pt x="12225" y="611"/>
                    <a:pt x="12512" y="631"/>
                    <a:pt x="12810" y="672"/>
                  </a:cubicBezTo>
                  <a:cubicBezTo>
                    <a:pt x="13235" y="735"/>
                    <a:pt x="13664" y="762"/>
                    <a:pt x="14094" y="762"/>
                  </a:cubicBezTo>
                  <a:cubicBezTo>
                    <a:pt x="15013" y="762"/>
                    <a:pt x="15937" y="641"/>
                    <a:pt x="16846" y="505"/>
                  </a:cubicBezTo>
                  <a:cubicBezTo>
                    <a:pt x="16679" y="338"/>
                    <a:pt x="16512" y="371"/>
                    <a:pt x="16312" y="338"/>
                  </a:cubicBezTo>
                  <a:cubicBezTo>
                    <a:pt x="14744" y="105"/>
                    <a:pt x="13110" y="105"/>
                    <a:pt x="11475" y="4"/>
                  </a:cubicBezTo>
                  <a:cubicBezTo>
                    <a:pt x="11427" y="2"/>
                    <a:pt x="11378" y="0"/>
                    <a:pt x="1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375150" y="1154600"/>
              <a:ext cx="249375" cy="70900"/>
            </a:xfrm>
            <a:custGeom>
              <a:avLst/>
              <a:gdLst/>
              <a:ahLst/>
              <a:cxnLst/>
              <a:rect l="l" t="t" r="r" b="b"/>
              <a:pathLst>
                <a:path w="9975" h="2836" extrusionOk="0">
                  <a:moveTo>
                    <a:pt x="4170" y="1"/>
                  </a:moveTo>
                  <a:cubicBezTo>
                    <a:pt x="4003" y="1"/>
                    <a:pt x="3870" y="34"/>
                    <a:pt x="3803" y="167"/>
                  </a:cubicBezTo>
                  <a:cubicBezTo>
                    <a:pt x="3470" y="501"/>
                    <a:pt x="3036" y="668"/>
                    <a:pt x="2669" y="901"/>
                  </a:cubicBezTo>
                  <a:cubicBezTo>
                    <a:pt x="1735" y="1502"/>
                    <a:pt x="801" y="2035"/>
                    <a:pt x="0" y="2836"/>
                  </a:cubicBezTo>
                  <a:cubicBezTo>
                    <a:pt x="1268" y="2202"/>
                    <a:pt x="2469" y="1535"/>
                    <a:pt x="3703" y="835"/>
                  </a:cubicBezTo>
                  <a:cubicBezTo>
                    <a:pt x="4003" y="668"/>
                    <a:pt x="4237" y="634"/>
                    <a:pt x="4604" y="634"/>
                  </a:cubicBezTo>
                  <a:cubicBezTo>
                    <a:pt x="5116" y="654"/>
                    <a:pt x="5632" y="667"/>
                    <a:pt x="6149" y="667"/>
                  </a:cubicBezTo>
                  <a:cubicBezTo>
                    <a:pt x="7416" y="667"/>
                    <a:pt x="8695" y="585"/>
                    <a:pt x="9974" y="301"/>
                  </a:cubicBezTo>
                  <a:cubicBezTo>
                    <a:pt x="9908" y="301"/>
                    <a:pt x="9841" y="234"/>
                    <a:pt x="9807" y="234"/>
                  </a:cubicBezTo>
                  <a:cubicBezTo>
                    <a:pt x="9042" y="84"/>
                    <a:pt x="8270" y="51"/>
                    <a:pt x="7498" y="51"/>
                  </a:cubicBezTo>
                  <a:cubicBezTo>
                    <a:pt x="6904" y="51"/>
                    <a:pt x="6309" y="70"/>
                    <a:pt x="5716" y="70"/>
                  </a:cubicBezTo>
                  <a:cubicBezTo>
                    <a:pt x="5199" y="70"/>
                    <a:pt x="4683" y="56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833800" y="1097150"/>
              <a:ext cx="50900" cy="46625"/>
            </a:xfrm>
            <a:custGeom>
              <a:avLst/>
              <a:gdLst/>
              <a:ahLst/>
              <a:cxnLst/>
              <a:rect l="l" t="t" r="r" b="b"/>
              <a:pathLst>
                <a:path w="2036" h="1865" extrusionOk="0">
                  <a:moveTo>
                    <a:pt x="1239" y="1"/>
                  </a:moveTo>
                  <a:cubicBezTo>
                    <a:pt x="863" y="1"/>
                    <a:pt x="466" y="72"/>
                    <a:pt x="34" y="264"/>
                  </a:cubicBezTo>
                  <a:cubicBezTo>
                    <a:pt x="368" y="497"/>
                    <a:pt x="701" y="331"/>
                    <a:pt x="1002" y="531"/>
                  </a:cubicBezTo>
                  <a:cubicBezTo>
                    <a:pt x="635" y="964"/>
                    <a:pt x="168" y="1298"/>
                    <a:pt x="1" y="1865"/>
                  </a:cubicBezTo>
                  <a:cubicBezTo>
                    <a:pt x="701" y="1631"/>
                    <a:pt x="1268" y="1131"/>
                    <a:pt x="1769" y="631"/>
                  </a:cubicBezTo>
                  <a:cubicBezTo>
                    <a:pt x="1969" y="464"/>
                    <a:pt x="2036" y="130"/>
                    <a:pt x="1669" y="30"/>
                  </a:cubicBezTo>
                  <a:cubicBezTo>
                    <a:pt x="1528" y="12"/>
                    <a:pt x="1385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463550" y="1185225"/>
              <a:ext cx="91750" cy="19450"/>
            </a:xfrm>
            <a:custGeom>
              <a:avLst/>
              <a:gdLst/>
              <a:ahLst/>
              <a:cxnLst/>
              <a:rect l="l" t="t" r="r" b="b"/>
              <a:pathLst>
                <a:path w="3670" h="778" extrusionOk="0">
                  <a:moveTo>
                    <a:pt x="1124" y="0"/>
                  </a:moveTo>
                  <a:cubicBezTo>
                    <a:pt x="695" y="0"/>
                    <a:pt x="356" y="279"/>
                    <a:pt x="0" y="777"/>
                  </a:cubicBezTo>
                  <a:cubicBezTo>
                    <a:pt x="387" y="670"/>
                    <a:pt x="767" y="635"/>
                    <a:pt x="1149" y="635"/>
                  </a:cubicBezTo>
                  <a:cubicBezTo>
                    <a:pt x="1850" y="635"/>
                    <a:pt x="2557" y="752"/>
                    <a:pt x="3327" y="752"/>
                  </a:cubicBezTo>
                  <a:cubicBezTo>
                    <a:pt x="3440" y="752"/>
                    <a:pt x="3554" y="749"/>
                    <a:pt x="3670" y="744"/>
                  </a:cubicBezTo>
                  <a:cubicBezTo>
                    <a:pt x="2936" y="410"/>
                    <a:pt x="2302" y="410"/>
                    <a:pt x="1702" y="143"/>
                  </a:cubicBezTo>
                  <a:cubicBezTo>
                    <a:pt x="1489" y="47"/>
                    <a:pt x="1299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867175" y="1143750"/>
              <a:ext cx="74225" cy="82600"/>
            </a:xfrm>
            <a:custGeom>
              <a:avLst/>
              <a:gdLst/>
              <a:ahLst/>
              <a:cxnLst/>
              <a:rect l="l" t="t" r="r" b="b"/>
              <a:pathLst>
                <a:path w="2969" h="3304" extrusionOk="0">
                  <a:moveTo>
                    <a:pt x="2802" y="1"/>
                  </a:moveTo>
                  <a:lnTo>
                    <a:pt x="2802" y="1"/>
                  </a:lnTo>
                  <a:cubicBezTo>
                    <a:pt x="1735" y="1002"/>
                    <a:pt x="801" y="2102"/>
                    <a:pt x="0" y="3303"/>
                  </a:cubicBezTo>
                  <a:cubicBezTo>
                    <a:pt x="1101" y="2603"/>
                    <a:pt x="1968" y="1669"/>
                    <a:pt x="2669" y="568"/>
                  </a:cubicBezTo>
                  <a:cubicBezTo>
                    <a:pt x="2769" y="401"/>
                    <a:pt x="2969" y="234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5" name="Google Shape;5825;p32"/>
          <p:cNvGrpSpPr/>
          <p:nvPr/>
        </p:nvGrpSpPr>
        <p:grpSpPr>
          <a:xfrm rot="-757277">
            <a:off x="1139867" y="2598548"/>
            <a:ext cx="682158" cy="1002401"/>
            <a:chOff x="-220275" y="2464425"/>
            <a:chExt cx="799225" cy="1174425"/>
          </a:xfrm>
        </p:grpSpPr>
        <p:sp>
          <p:nvSpPr>
            <p:cNvPr id="5826" name="Google Shape;5826;p32"/>
            <p:cNvSpPr/>
            <p:nvPr/>
          </p:nvSpPr>
          <p:spPr>
            <a:xfrm>
              <a:off x="-220275" y="2464425"/>
              <a:ext cx="799225" cy="1174425"/>
            </a:xfrm>
            <a:custGeom>
              <a:avLst/>
              <a:gdLst/>
              <a:ahLst/>
              <a:cxnLst/>
              <a:rect l="l" t="t" r="r" b="b"/>
              <a:pathLst>
                <a:path w="31969" h="46977" extrusionOk="0">
                  <a:moveTo>
                    <a:pt x="8840" y="15690"/>
                  </a:moveTo>
                  <a:cubicBezTo>
                    <a:pt x="10975" y="15723"/>
                    <a:pt x="11008" y="15790"/>
                    <a:pt x="10608" y="17791"/>
                  </a:cubicBezTo>
                  <a:cubicBezTo>
                    <a:pt x="10441" y="18525"/>
                    <a:pt x="10541" y="19392"/>
                    <a:pt x="10141" y="19959"/>
                  </a:cubicBezTo>
                  <a:cubicBezTo>
                    <a:pt x="10012" y="20106"/>
                    <a:pt x="9863" y="20159"/>
                    <a:pt x="9702" y="20159"/>
                  </a:cubicBezTo>
                  <a:cubicBezTo>
                    <a:pt x="9273" y="20159"/>
                    <a:pt x="8756" y="19784"/>
                    <a:pt x="8290" y="19784"/>
                  </a:cubicBezTo>
                  <a:cubicBezTo>
                    <a:pt x="8250" y="19784"/>
                    <a:pt x="8211" y="19787"/>
                    <a:pt x="8173" y="19793"/>
                  </a:cubicBezTo>
                  <a:cubicBezTo>
                    <a:pt x="7915" y="19824"/>
                    <a:pt x="7660" y="19839"/>
                    <a:pt x="7406" y="19839"/>
                  </a:cubicBezTo>
                  <a:cubicBezTo>
                    <a:pt x="6840" y="19839"/>
                    <a:pt x="6280" y="19764"/>
                    <a:pt x="5705" y="19626"/>
                  </a:cubicBezTo>
                  <a:cubicBezTo>
                    <a:pt x="5400" y="19524"/>
                    <a:pt x="5102" y="19484"/>
                    <a:pt x="4810" y="19484"/>
                  </a:cubicBezTo>
                  <a:cubicBezTo>
                    <a:pt x="4239" y="19484"/>
                    <a:pt x="3688" y="19638"/>
                    <a:pt x="3136" y="19793"/>
                  </a:cubicBezTo>
                  <a:cubicBezTo>
                    <a:pt x="2769" y="19859"/>
                    <a:pt x="2335" y="19926"/>
                    <a:pt x="1969" y="20026"/>
                  </a:cubicBezTo>
                  <a:cubicBezTo>
                    <a:pt x="1840" y="20039"/>
                    <a:pt x="1708" y="20057"/>
                    <a:pt x="1583" y="20057"/>
                  </a:cubicBezTo>
                  <a:cubicBezTo>
                    <a:pt x="1383" y="20057"/>
                    <a:pt x="1204" y="20011"/>
                    <a:pt x="1101" y="19826"/>
                  </a:cubicBezTo>
                  <a:cubicBezTo>
                    <a:pt x="901" y="19492"/>
                    <a:pt x="1268" y="19226"/>
                    <a:pt x="1435" y="19025"/>
                  </a:cubicBezTo>
                  <a:cubicBezTo>
                    <a:pt x="3403" y="16957"/>
                    <a:pt x="5805" y="15856"/>
                    <a:pt x="8673" y="15690"/>
                  </a:cubicBezTo>
                  <a:close/>
                  <a:moveTo>
                    <a:pt x="22210" y="15141"/>
                  </a:moveTo>
                  <a:cubicBezTo>
                    <a:pt x="22273" y="15141"/>
                    <a:pt x="22341" y="15146"/>
                    <a:pt x="22416" y="15156"/>
                  </a:cubicBezTo>
                  <a:lnTo>
                    <a:pt x="22583" y="15156"/>
                  </a:lnTo>
                  <a:cubicBezTo>
                    <a:pt x="22637" y="15154"/>
                    <a:pt x="22692" y="15153"/>
                    <a:pt x="22745" y="15153"/>
                  </a:cubicBezTo>
                  <a:cubicBezTo>
                    <a:pt x="23651" y="15153"/>
                    <a:pt x="24492" y="15416"/>
                    <a:pt x="25185" y="15856"/>
                  </a:cubicBezTo>
                  <a:cubicBezTo>
                    <a:pt x="27787" y="17458"/>
                    <a:pt x="29522" y="19659"/>
                    <a:pt x="30489" y="22528"/>
                  </a:cubicBezTo>
                  <a:cubicBezTo>
                    <a:pt x="30589" y="22828"/>
                    <a:pt x="30789" y="23195"/>
                    <a:pt x="30589" y="23395"/>
                  </a:cubicBezTo>
                  <a:cubicBezTo>
                    <a:pt x="30491" y="23493"/>
                    <a:pt x="30384" y="23528"/>
                    <a:pt x="30272" y="23528"/>
                  </a:cubicBezTo>
                  <a:cubicBezTo>
                    <a:pt x="30081" y="23528"/>
                    <a:pt x="29878" y="23425"/>
                    <a:pt x="29688" y="23362"/>
                  </a:cubicBezTo>
                  <a:cubicBezTo>
                    <a:pt x="29155" y="23195"/>
                    <a:pt x="28621" y="22995"/>
                    <a:pt x="28020" y="22995"/>
                  </a:cubicBezTo>
                  <a:cubicBezTo>
                    <a:pt x="28001" y="22996"/>
                    <a:pt x="27982" y="22997"/>
                    <a:pt x="27964" y="22997"/>
                  </a:cubicBezTo>
                  <a:cubicBezTo>
                    <a:pt x="27520" y="22997"/>
                    <a:pt x="27517" y="22615"/>
                    <a:pt x="27453" y="22294"/>
                  </a:cubicBezTo>
                  <a:cubicBezTo>
                    <a:pt x="27086" y="20860"/>
                    <a:pt x="26453" y="19526"/>
                    <a:pt x="25485" y="18358"/>
                  </a:cubicBezTo>
                  <a:cubicBezTo>
                    <a:pt x="24651" y="17324"/>
                    <a:pt x="23617" y="16824"/>
                    <a:pt x="22283" y="16690"/>
                  </a:cubicBezTo>
                  <a:cubicBezTo>
                    <a:pt x="22141" y="16690"/>
                    <a:pt x="21931" y="16758"/>
                    <a:pt x="21761" y="16758"/>
                  </a:cubicBezTo>
                  <a:cubicBezTo>
                    <a:pt x="21571" y="16758"/>
                    <a:pt x="21430" y="16675"/>
                    <a:pt x="21482" y="16323"/>
                  </a:cubicBezTo>
                  <a:cubicBezTo>
                    <a:pt x="21575" y="15861"/>
                    <a:pt x="21439" y="15141"/>
                    <a:pt x="22210" y="15141"/>
                  </a:cubicBezTo>
                  <a:close/>
                  <a:moveTo>
                    <a:pt x="22802" y="713"/>
                  </a:moveTo>
                  <a:cubicBezTo>
                    <a:pt x="23036" y="713"/>
                    <a:pt x="23275" y="780"/>
                    <a:pt x="23517" y="946"/>
                  </a:cubicBezTo>
                  <a:cubicBezTo>
                    <a:pt x="24318" y="1479"/>
                    <a:pt x="24418" y="2313"/>
                    <a:pt x="24184" y="3181"/>
                  </a:cubicBezTo>
                  <a:cubicBezTo>
                    <a:pt x="23651" y="5749"/>
                    <a:pt x="22617" y="8184"/>
                    <a:pt x="21916" y="10686"/>
                  </a:cubicBezTo>
                  <a:cubicBezTo>
                    <a:pt x="21349" y="12521"/>
                    <a:pt x="20815" y="14389"/>
                    <a:pt x="20482" y="16323"/>
                  </a:cubicBezTo>
                  <a:cubicBezTo>
                    <a:pt x="20448" y="16590"/>
                    <a:pt x="20448" y="16857"/>
                    <a:pt x="20081" y="16991"/>
                  </a:cubicBezTo>
                  <a:cubicBezTo>
                    <a:pt x="17580" y="17925"/>
                    <a:pt x="16012" y="19926"/>
                    <a:pt x="14644" y="22094"/>
                  </a:cubicBezTo>
                  <a:cubicBezTo>
                    <a:pt x="14344" y="22528"/>
                    <a:pt x="14144" y="22995"/>
                    <a:pt x="13810" y="23529"/>
                  </a:cubicBezTo>
                  <a:cubicBezTo>
                    <a:pt x="13110" y="22328"/>
                    <a:pt x="12176" y="21494"/>
                    <a:pt x="11142" y="20760"/>
                  </a:cubicBezTo>
                  <a:cubicBezTo>
                    <a:pt x="10942" y="20660"/>
                    <a:pt x="10741" y="20526"/>
                    <a:pt x="10808" y="20160"/>
                  </a:cubicBezTo>
                  <a:cubicBezTo>
                    <a:pt x="11909" y="14389"/>
                    <a:pt x="13677" y="8918"/>
                    <a:pt x="17680" y="4448"/>
                  </a:cubicBezTo>
                  <a:cubicBezTo>
                    <a:pt x="18781" y="3181"/>
                    <a:pt x="20081" y="2180"/>
                    <a:pt x="21449" y="1279"/>
                  </a:cubicBezTo>
                  <a:cubicBezTo>
                    <a:pt x="21874" y="989"/>
                    <a:pt x="22328" y="713"/>
                    <a:pt x="22802" y="713"/>
                  </a:cubicBezTo>
                  <a:close/>
                  <a:moveTo>
                    <a:pt x="21849" y="17558"/>
                  </a:moveTo>
                  <a:cubicBezTo>
                    <a:pt x="23117" y="17558"/>
                    <a:pt x="24051" y="18058"/>
                    <a:pt x="24818" y="19059"/>
                  </a:cubicBezTo>
                  <a:cubicBezTo>
                    <a:pt x="26152" y="20860"/>
                    <a:pt x="26653" y="22962"/>
                    <a:pt x="26986" y="25130"/>
                  </a:cubicBezTo>
                  <a:cubicBezTo>
                    <a:pt x="27420" y="27732"/>
                    <a:pt x="27420" y="30333"/>
                    <a:pt x="26953" y="32969"/>
                  </a:cubicBezTo>
                  <a:cubicBezTo>
                    <a:pt x="26786" y="34003"/>
                    <a:pt x="26319" y="34970"/>
                    <a:pt x="25452" y="35637"/>
                  </a:cubicBezTo>
                  <a:cubicBezTo>
                    <a:pt x="25303" y="35746"/>
                    <a:pt x="25186" y="35810"/>
                    <a:pt x="25097" y="35810"/>
                  </a:cubicBezTo>
                  <a:cubicBezTo>
                    <a:pt x="24966" y="35810"/>
                    <a:pt x="24891" y="35673"/>
                    <a:pt x="24852" y="35337"/>
                  </a:cubicBezTo>
                  <a:cubicBezTo>
                    <a:pt x="24751" y="31401"/>
                    <a:pt x="23184" y="27965"/>
                    <a:pt x="21182" y="24696"/>
                  </a:cubicBezTo>
                  <a:cubicBezTo>
                    <a:pt x="21015" y="24463"/>
                    <a:pt x="20815" y="24196"/>
                    <a:pt x="20615" y="23962"/>
                  </a:cubicBezTo>
                  <a:cubicBezTo>
                    <a:pt x="19934" y="23250"/>
                    <a:pt x="19238" y="22897"/>
                    <a:pt x="18568" y="22897"/>
                  </a:cubicBezTo>
                  <a:cubicBezTo>
                    <a:pt x="17794" y="22897"/>
                    <a:pt x="17055" y="23367"/>
                    <a:pt x="16412" y="24296"/>
                  </a:cubicBezTo>
                  <a:cubicBezTo>
                    <a:pt x="17257" y="23841"/>
                    <a:pt x="17879" y="23599"/>
                    <a:pt x="18402" y="23599"/>
                  </a:cubicBezTo>
                  <a:cubicBezTo>
                    <a:pt x="19222" y="23599"/>
                    <a:pt x="19801" y="24193"/>
                    <a:pt x="20615" y="25497"/>
                  </a:cubicBezTo>
                  <a:cubicBezTo>
                    <a:pt x="21282" y="26564"/>
                    <a:pt x="21449" y="27665"/>
                    <a:pt x="21316" y="28899"/>
                  </a:cubicBezTo>
                  <a:cubicBezTo>
                    <a:pt x="21015" y="31668"/>
                    <a:pt x="20782" y="34403"/>
                    <a:pt x="20015" y="37072"/>
                  </a:cubicBezTo>
                  <a:cubicBezTo>
                    <a:pt x="19581" y="38739"/>
                    <a:pt x="18914" y="40374"/>
                    <a:pt x="18013" y="41842"/>
                  </a:cubicBezTo>
                  <a:cubicBezTo>
                    <a:pt x="17580" y="42542"/>
                    <a:pt x="17580" y="43376"/>
                    <a:pt x="17446" y="44177"/>
                  </a:cubicBezTo>
                  <a:cubicBezTo>
                    <a:pt x="17413" y="44477"/>
                    <a:pt x="17413" y="44810"/>
                    <a:pt x="17313" y="45144"/>
                  </a:cubicBezTo>
                  <a:cubicBezTo>
                    <a:pt x="17279" y="45344"/>
                    <a:pt x="17346" y="45678"/>
                    <a:pt x="17079" y="45711"/>
                  </a:cubicBezTo>
                  <a:cubicBezTo>
                    <a:pt x="17064" y="45713"/>
                    <a:pt x="17049" y="45714"/>
                    <a:pt x="17034" y="45714"/>
                  </a:cubicBezTo>
                  <a:cubicBezTo>
                    <a:pt x="16762" y="45714"/>
                    <a:pt x="16607" y="45434"/>
                    <a:pt x="16512" y="45244"/>
                  </a:cubicBezTo>
                  <a:cubicBezTo>
                    <a:pt x="16279" y="44577"/>
                    <a:pt x="15912" y="44110"/>
                    <a:pt x="15145" y="43943"/>
                  </a:cubicBezTo>
                  <a:cubicBezTo>
                    <a:pt x="14744" y="43876"/>
                    <a:pt x="14511" y="43443"/>
                    <a:pt x="14311" y="43109"/>
                  </a:cubicBezTo>
                  <a:cubicBezTo>
                    <a:pt x="12509" y="39907"/>
                    <a:pt x="10942" y="36571"/>
                    <a:pt x="10341" y="32869"/>
                  </a:cubicBezTo>
                  <a:cubicBezTo>
                    <a:pt x="10074" y="30934"/>
                    <a:pt x="9441" y="29066"/>
                    <a:pt x="9174" y="27098"/>
                  </a:cubicBezTo>
                  <a:cubicBezTo>
                    <a:pt x="9107" y="26531"/>
                    <a:pt x="9240" y="26197"/>
                    <a:pt x="9641" y="25864"/>
                  </a:cubicBezTo>
                  <a:cubicBezTo>
                    <a:pt x="10308" y="25330"/>
                    <a:pt x="10908" y="24696"/>
                    <a:pt x="11609" y="24062"/>
                  </a:cubicBezTo>
                  <a:cubicBezTo>
                    <a:pt x="11574" y="24061"/>
                    <a:pt x="11540" y="24061"/>
                    <a:pt x="11505" y="24061"/>
                  </a:cubicBezTo>
                  <a:cubicBezTo>
                    <a:pt x="10392" y="24061"/>
                    <a:pt x="9584" y="24583"/>
                    <a:pt x="8840" y="25230"/>
                  </a:cubicBezTo>
                  <a:cubicBezTo>
                    <a:pt x="7639" y="26364"/>
                    <a:pt x="6739" y="27665"/>
                    <a:pt x="5971" y="29099"/>
                  </a:cubicBezTo>
                  <a:cubicBezTo>
                    <a:pt x="4637" y="31568"/>
                    <a:pt x="3603" y="34170"/>
                    <a:pt x="2969" y="37072"/>
                  </a:cubicBezTo>
                  <a:cubicBezTo>
                    <a:pt x="2269" y="35904"/>
                    <a:pt x="1969" y="34737"/>
                    <a:pt x="1868" y="33636"/>
                  </a:cubicBezTo>
                  <a:cubicBezTo>
                    <a:pt x="1502" y="29700"/>
                    <a:pt x="2135" y="25964"/>
                    <a:pt x="4604" y="22728"/>
                  </a:cubicBezTo>
                  <a:cubicBezTo>
                    <a:pt x="5662" y="21362"/>
                    <a:pt x="6775" y="20695"/>
                    <a:pt x="8008" y="20695"/>
                  </a:cubicBezTo>
                  <a:cubicBezTo>
                    <a:pt x="8913" y="20695"/>
                    <a:pt x="9883" y="21055"/>
                    <a:pt x="10942" y="21761"/>
                  </a:cubicBezTo>
                  <a:cubicBezTo>
                    <a:pt x="11309" y="22028"/>
                    <a:pt x="11642" y="22261"/>
                    <a:pt x="11942" y="22561"/>
                  </a:cubicBezTo>
                  <a:cubicBezTo>
                    <a:pt x="12443" y="23028"/>
                    <a:pt x="12943" y="23529"/>
                    <a:pt x="13410" y="24062"/>
                  </a:cubicBezTo>
                  <a:cubicBezTo>
                    <a:pt x="13610" y="24296"/>
                    <a:pt x="13785" y="24429"/>
                    <a:pt x="13952" y="24429"/>
                  </a:cubicBezTo>
                  <a:cubicBezTo>
                    <a:pt x="14119" y="24429"/>
                    <a:pt x="14277" y="24296"/>
                    <a:pt x="14444" y="23996"/>
                  </a:cubicBezTo>
                  <a:cubicBezTo>
                    <a:pt x="15111" y="22695"/>
                    <a:pt x="16012" y="21494"/>
                    <a:pt x="16946" y="20360"/>
                  </a:cubicBezTo>
                  <a:cubicBezTo>
                    <a:pt x="18180" y="18759"/>
                    <a:pt x="19681" y="17558"/>
                    <a:pt x="21849" y="17558"/>
                  </a:cubicBezTo>
                  <a:close/>
                  <a:moveTo>
                    <a:pt x="22859" y="0"/>
                  </a:moveTo>
                  <a:cubicBezTo>
                    <a:pt x="22527" y="0"/>
                    <a:pt x="22175" y="68"/>
                    <a:pt x="21816" y="212"/>
                  </a:cubicBezTo>
                  <a:cubicBezTo>
                    <a:pt x="21249" y="445"/>
                    <a:pt x="20749" y="779"/>
                    <a:pt x="20282" y="1146"/>
                  </a:cubicBezTo>
                  <a:cubicBezTo>
                    <a:pt x="16812" y="3648"/>
                    <a:pt x="14444" y="6983"/>
                    <a:pt x="12743" y="10853"/>
                  </a:cubicBezTo>
                  <a:cubicBezTo>
                    <a:pt x="12009" y="12454"/>
                    <a:pt x="11509" y="14055"/>
                    <a:pt x="11075" y="15790"/>
                  </a:cubicBezTo>
                  <a:cubicBezTo>
                    <a:pt x="10308" y="15356"/>
                    <a:pt x="9607" y="14989"/>
                    <a:pt x="8773" y="14989"/>
                  </a:cubicBezTo>
                  <a:cubicBezTo>
                    <a:pt x="5471" y="15056"/>
                    <a:pt x="2769" y="16390"/>
                    <a:pt x="601" y="18859"/>
                  </a:cubicBezTo>
                  <a:cubicBezTo>
                    <a:pt x="267" y="19226"/>
                    <a:pt x="0" y="19693"/>
                    <a:pt x="267" y="20193"/>
                  </a:cubicBezTo>
                  <a:cubicBezTo>
                    <a:pt x="501" y="20727"/>
                    <a:pt x="1001" y="20860"/>
                    <a:pt x="1568" y="20893"/>
                  </a:cubicBezTo>
                  <a:cubicBezTo>
                    <a:pt x="1648" y="20901"/>
                    <a:pt x="1727" y="20904"/>
                    <a:pt x="1805" y="20904"/>
                  </a:cubicBezTo>
                  <a:cubicBezTo>
                    <a:pt x="2454" y="20904"/>
                    <a:pt x="3086" y="20679"/>
                    <a:pt x="3770" y="20560"/>
                  </a:cubicBezTo>
                  <a:cubicBezTo>
                    <a:pt x="4123" y="20518"/>
                    <a:pt x="4489" y="20425"/>
                    <a:pt x="4868" y="20425"/>
                  </a:cubicBezTo>
                  <a:cubicBezTo>
                    <a:pt x="5098" y="20425"/>
                    <a:pt x="5332" y="20459"/>
                    <a:pt x="5571" y="20560"/>
                  </a:cubicBezTo>
                  <a:cubicBezTo>
                    <a:pt x="4904" y="21127"/>
                    <a:pt x="4270" y="21594"/>
                    <a:pt x="3770" y="22294"/>
                  </a:cubicBezTo>
                  <a:cubicBezTo>
                    <a:pt x="1168" y="25697"/>
                    <a:pt x="501" y="29666"/>
                    <a:pt x="834" y="33836"/>
                  </a:cubicBezTo>
                  <a:cubicBezTo>
                    <a:pt x="968" y="35170"/>
                    <a:pt x="1268" y="36471"/>
                    <a:pt x="1969" y="37639"/>
                  </a:cubicBezTo>
                  <a:cubicBezTo>
                    <a:pt x="2232" y="37873"/>
                    <a:pt x="2496" y="38263"/>
                    <a:pt x="2964" y="38263"/>
                  </a:cubicBezTo>
                  <a:cubicBezTo>
                    <a:pt x="3029" y="38263"/>
                    <a:pt x="3097" y="38255"/>
                    <a:pt x="3169" y="38239"/>
                  </a:cubicBezTo>
                  <a:cubicBezTo>
                    <a:pt x="3770" y="38139"/>
                    <a:pt x="3803" y="37639"/>
                    <a:pt x="3903" y="37172"/>
                  </a:cubicBezTo>
                  <a:cubicBezTo>
                    <a:pt x="4470" y="34370"/>
                    <a:pt x="5604" y="31734"/>
                    <a:pt x="6972" y="29233"/>
                  </a:cubicBezTo>
                  <a:cubicBezTo>
                    <a:pt x="7339" y="28566"/>
                    <a:pt x="7706" y="27865"/>
                    <a:pt x="8440" y="27231"/>
                  </a:cubicBezTo>
                  <a:cubicBezTo>
                    <a:pt x="8507" y="29166"/>
                    <a:pt x="8940" y="30901"/>
                    <a:pt x="9240" y="32668"/>
                  </a:cubicBezTo>
                  <a:cubicBezTo>
                    <a:pt x="9774" y="36038"/>
                    <a:pt x="11042" y="39173"/>
                    <a:pt x="12443" y="42309"/>
                  </a:cubicBezTo>
                  <a:cubicBezTo>
                    <a:pt x="12843" y="43243"/>
                    <a:pt x="13410" y="44310"/>
                    <a:pt x="14311" y="44844"/>
                  </a:cubicBezTo>
                  <a:cubicBezTo>
                    <a:pt x="14911" y="45211"/>
                    <a:pt x="15311" y="45544"/>
                    <a:pt x="15645" y="46145"/>
                  </a:cubicBezTo>
                  <a:cubicBezTo>
                    <a:pt x="15915" y="46604"/>
                    <a:pt x="16361" y="46977"/>
                    <a:pt x="16911" y="46977"/>
                  </a:cubicBezTo>
                  <a:cubicBezTo>
                    <a:pt x="17040" y="46977"/>
                    <a:pt x="17174" y="46956"/>
                    <a:pt x="17313" y="46912"/>
                  </a:cubicBezTo>
                  <a:cubicBezTo>
                    <a:pt x="18080" y="46745"/>
                    <a:pt x="18314" y="46178"/>
                    <a:pt x="18414" y="45411"/>
                  </a:cubicBezTo>
                  <a:cubicBezTo>
                    <a:pt x="18514" y="44010"/>
                    <a:pt x="18847" y="42642"/>
                    <a:pt x="19514" y="41341"/>
                  </a:cubicBezTo>
                  <a:cubicBezTo>
                    <a:pt x="21416" y="37705"/>
                    <a:pt x="22116" y="33736"/>
                    <a:pt x="22316" y="29600"/>
                  </a:cubicBezTo>
                  <a:cubicBezTo>
                    <a:pt x="22450" y="29933"/>
                    <a:pt x="22617" y="30300"/>
                    <a:pt x="22683" y="30600"/>
                  </a:cubicBezTo>
                  <a:cubicBezTo>
                    <a:pt x="23117" y="32035"/>
                    <a:pt x="23517" y="33402"/>
                    <a:pt x="23984" y="34837"/>
                  </a:cubicBezTo>
                  <a:cubicBezTo>
                    <a:pt x="24209" y="35592"/>
                    <a:pt x="24633" y="35985"/>
                    <a:pt x="25166" y="35985"/>
                  </a:cubicBezTo>
                  <a:cubicBezTo>
                    <a:pt x="25504" y="35985"/>
                    <a:pt x="25885" y="35827"/>
                    <a:pt x="26286" y="35504"/>
                  </a:cubicBezTo>
                  <a:cubicBezTo>
                    <a:pt x="27120" y="34837"/>
                    <a:pt x="27620" y="33903"/>
                    <a:pt x="27920" y="32902"/>
                  </a:cubicBezTo>
                  <a:cubicBezTo>
                    <a:pt x="28187" y="31835"/>
                    <a:pt x="28287" y="30700"/>
                    <a:pt x="28287" y="29566"/>
                  </a:cubicBezTo>
                  <a:cubicBezTo>
                    <a:pt x="28287" y="27531"/>
                    <a:pt x="28287" y="25497"/>
                    <a:pt x="27787" y="23495"/>
                  </a:cubicBezTo>
                  <a:lnTo>
                    <a:pt x="27787" y="23495"/>
                  </a:lnTo>
                  <a:cubicBezTo>
                    <a:pt x="28454" y="24262"/>
                    <a:pt x="29355" y="24529"/>
                    <a:pt x="30289" y="24663"/>
                  </a:cubicBezTo>
                  <a:cubicBezTo>
                    <a:pt x="30415" y="24677"/>
                    <a:pt x="30533" y="24684"/>
                    <a:pt x="30644" y="24684"/>
                  </a:cubicBezTo>
                  <a:cubicBezTo>
                    <a:pt x="31587" y="24684"/>
                    <a:pt x="31969" y="24173"/>
                    <a:pt x="31790" y="23128"/>
                  </a:cubicBezTo>
                  <a:cubicBezTo>
                    <a:pt x="31289" y="20460"/>
                    <a:pt x="29822" y="18325"/>
                    <a:pt x="27820" y="16624"/>
                  </a:cubicBezTo>
                  <a:cubicBezTo>
                    <a:pt x="26523" y="15479"/>
                    <a:pt x="25128" y="14625"/>
                    <a:pt x="23458" y="14625"/>
                  </a:cubicBezTo>
                  <a:cubicBezTo>
                    <a:pt x="22939" y="14625"/>
                    <a:pt x="22393" y="14707"/>
                    <a:pt x="21816" y="14889"/>
                  </a:cubicBezTo>
                  <a:cubicBezTo>
                    <a:pt x="21849" y="14622"/>
                    <a:pt x="21916" y="14455"/>
                    <a:pt x="21949" y="14289"/>
                  </a:cubicBezTo>
                  <a:cubicBezTo>
                    <a:pt x="22750" y="11186"/>
                    <a:pt x="23784" y="8151"/>
                    <a:pt x="24751" y="5115"/>
                  </a:cubicBezTo>
                  <a:cubicBezTo>
                    <a:pt x="25018" y="4181"/>
                    <a:pt x="25252" y="3281"/>
                    <a:pt x="25152" y="2313"/>
                  </a:cubicBezTo>
                  <a:cubicBezTo>
                    <a:pt x="25021" y="900"/>
                    <a:pt x="24069" y="0"/>
                    <a:pt x="22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69100" y="3152700"/>
              <a:ext cx="104250" cy="361125"/>
            </a:xfrm>
            <a:custGeom>
              <a:avLst/>
              <a:gdLst/>
              <a:ahLst/>
              <a:cxnLst/>
              <a:rect l="l" t="t" r="r" b="b"/>
              <a:pathLst>
                <a:path w="4170" h="14445" extrusionOk="0">
                  <a:moveTo>
                    <a:pt x="267" y="0"/>
                  </a:moveTo>
                  <a:cubicBezTo>
                    <a:pt x="0" y="301"/>
                    <a:pt x="34" y="634"/>
                    <a:pt x="34" y="968"/>
                  </a:cubicBezTo>
                  <a:cubicBezTo>
                    <a:pt x="100" y="2035"/>
                    <a:pt x="167" y="3136"/>
                    <a:pt x="267" y="4170"/>
                  </a:cubicBezTo>
                  <a:cubicBezTo>
                    <a:pt x="567" y="6805"/>
                    <a:pt x="1034" y="9340"/>
                    <a:pt x="2002" y="11809"/>
                  </a:cubicBezTo>
                  <a:cubicBezTo>
                    <a:pt x="2569" y="13277"/>
                    <a:pt x="3103" y="13944"/>
                    <a:pt x="4170" y="14444"/>
                  </a:cubicBezTo>
                  <a:cubicBezTo>
                    <a:pt x="2235" y="9707"/>
                    <a:pt x="1368" y="4837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146650" y="3265275"/>
              <a:ext cx="41725" cy="187675"/>
            </a:xfrm>
            <a:custGeom>
              <a:avLst/>
              <a:gdLst/>
              <a:ahLst/>
              <a:cxnLst/>
              <a:rect l="l" t="t" r="r" b="b"/>
              <a:pathLst>
                <a:path w="1669" h="7507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2136"/>
                    <a:pt x="734" y="6305"/>
                    <a:pt x="1568" y="7506"/>
                  </a:cubicBezTo>
                  <a:cubicBezTo>
                    <a:pt x="1668" y="4737"/>
                    <a:pt x="1168" y="2336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187525" y="3270275"/>
              <a:ext cx="32525" cy="133450"/>
            </a:xfrm>
            <a:custGeom>
              <a:avLst/>
              <a:gdLst/>
              <a:ahLst/>
              <a:cxnLst/>
              <a:rect l="l" t="t" r="r" b="b"/>
              <a:pathLst>
                <a:path w="1301" h="5338" extrusionOk="0">
                  <a:moveTo>
                    <a:pt x="367" y="1"/>
                  </a:moveTo>
                  <a:lnTo>
                    <a:pt x="367" y="1"/>
                  </a:lnTo>
                  <a:cubicBezTo>
                    <a:pt x="0" y="1502"/>
                    <a:pt x="334" y="4371"/>
                    <a:pt x="1101" y="5338"/>
                  </a:cubicBezTo>
                  <a:cubicBezTo>
                    <a:pt x="1301" y="3837"/>
                    <a:pt x="834" y="635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235875" y="3288625"/>
              <a:ext cx="26725" cy="92600"/>
            </a:xfrm>
            <a:custGeom>
              <a:avLst/>
              <a:gdLst/>
              <a:ahLst/>
              <a:cxnLst/>
              <a:rect l="l" t="t" r="r" b="b"/>
              <a:pathLst>
                <a:path w="1069" h="3704" extrusionOk="0">
                  <a:moveTo>
                    <a:pt x="668" y="1"/>
                  </a:moveTo>
                  <a:lnTo>
                    <a:pt x="668" y="1"/>
                  </a:lnTo>
                  <a:cubicBezTo>
                    <a:pt x="268" y="1202"/>
                    <a:pt x="1" y="2436"/>
                    <a:pt x="368" y="3703"/>
                  </a:cubicBezTo>
                  <a:cubicBezTo>
                    <a:pt x="1068" y="2502"/>
                    <a:pt x="768" y="1235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145825" y="313685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501" y="1"/>
                  </a:moveTo>
                  <a:cubicBezTo>
                    <a:pt x="167" y="1"/>
                    <a:pt x="34" y="268"/>
                    <a:pt x="34" y="501"/>
                  </a:cubicBezTo>
                  <a:cubicBezTo>
                    <a:pt x="0" y="801"/>
                    <a:pt x="134" y="1101"/>
                    <a:pt x="434" y="1101"/>
                  </a:cubicBezTo>
                  <a:cubicBezTo>
                    <a:pt x="734" y="1101"/>
                    <a:pt x="834" y="768"/>
                    <a:pt x="934" y="434"/>
                  </a:cubicBezTo>
                  <a:cubicBezTo>
                    <a:pt x="868" y="201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112450" y="2534750"/>
              <a:ext cx="213525" cy="438675"/>
            </a:xfrm>
            <a:custGeom>
              <a:avLst/>
              <a:gdLst/>
              <a:ahLst/>
              <a:cxnLst/>
              <a:rect l="l" t="t" r="r" b="b"/>
              <a:pathLst>
                <a:path w="8541" h="17547" extrusionOk="0">
                  <a:moveTo>
                    <a:pt x="8540" y="1"/>
                  </a:moveTo>
                  <a:lnTo>
                    <a:pt x="8540" y="1"/>
                  </a:lnTo>
                  <a:cubicBezTo>
                    <a:pt x="4971" y="2736"/>
                    <a:pt x="1" y="13744"/>
                    <a:pt x="735" y="17547"/>
                  </a:cubicBezTo>
                  <a:cubicBezTo>
                    <a:pt x="1502" y="14244"/>
                    <a:pt x="2203" y="11142"/>
                    <a:pt x="3570" y="8207"/>
                  </a:cubicBezTo>
                  <a:cubicBezTo>
                    <a:pt x="4971" y="5305"/>
                    <a:pt x="6472" y="2503"/>
                    <a:pt x="8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259225" y="2648175"/>
              <a:ext cx="51725" cy="185975"/>
            </a:xfrm>
            <a:custGeom>
              <a:avLst/>
              <a:gdLst/>
              <a:ahLst/>
              <a:cxnLst/>
              <a:rect l="l" t="t" r="r" b="b"/>
              <a:pathLst>
                <a:path w="2069" h="7439" extrusionOk="0">
                  <a:moveTo>
                    <a:pt x="2069" y="0"/>
                  </a:moveTo>
                  <a:lnTo>
                    <a:pt x="2069" y="0"/>
                  </a:lnTo>
                  <a:cubicBezTo>
                    <a:pt x="901" y="2335"/>
                    <a:pt x="134" y="4804"/>
                    <a:pt x="1" y="7439"/>
                  </a:cubicBezTo>
                  <a:cubicBezTo>
                    <a:pt x="668" y="4937"/>
                    <a:pt x="1335" y="2469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4" name="Google Shape;5834;p32"/>
          <p:cNvGrpSpPr/>
          <p:nvPr/>
        </p:nvGrpSpPr>
        <p:grpSpPr>
          <a:xfrm>
            <a:off x="1575270" y="4198361"/>
            <a:ext cx="883915" cy="482317"/>
            <a:chOff x="2985350" y="691075"/>
            <a:chExt cx="865650" cy="472350"/>
          </a:xfrm>
        </p:grpSpPr>
        <p:sp>
          <p:nvSpPr>
            <p:cNvPr id="5835" name="Google Shape;5835;p32"/>
            <p:cNvSpPr/>
            <p:nvPr/>
          </p:nvSpPr>
          <p:spPr>
            <a:xfrm>
              <a:off x="2985350" y="691075"/>
              <a:ext cx="865650" cy="472350"/>
            </a:xfrm>
            <a:custGeom>
              <a:avLst/>
              <a:gdLst/>
              <a:ahLst/>
              <a:cxnLst/>
              <a:rect l="l" t="t" r="r" b="b"/>
              <a:pathLst>
                <a:path w="34626" h="18894" extrusionOk="0">
                  <a:moveTo>
                    <a:pt x="26014" y="1891"/>
                  </a:moveTo>
                  <a:cubicBezTo>
                    <a:pt x="27054" y="1891"/>
                    <a:pt x="28101" y="1954"/>
                    <a:pt x="29154" y="2096"/>
                  </a:cubicBezTo>
                  <a:cubicBezTo>
                    <a:pt x="29788" y="2197"/>
                    <a:pt x="30355" y="2363"/>
                    <a:pt x="30922" y="2597"/>
                  </a:cubicBezTo>
                  <a:cubicBezTo>
                    <a:pt x="31590" y="2930"/>
                    <a:pt x="31590" y="3064"/>
                    <a:pt x="31023" y="3497"/>
                  </a:cubicBezTo>
                  <a:cubicBezTo>
                    <a:pt x="30222" y="3998"/>
                    <a:pt x="29388" y="4331"/>
                    <a:pt x="28521" y="4598"/>
                  </a:cubicBezTo>
                  <a:cubicBezTo>
                    <a:pt x="24918" y="5933"/>
                    <a:pt x="21182" y="6700"/>
                    <a:pt x="17379" y="7167"/>
                  </a:cubicBezTo>
                  <a:cubicBezTo>
                    <a:pt x="13143" y="7700"/>
                    <a:pt x="8973" y="7934"/>
                    <a:pt x="4770" y="8067"/>
                  </a:cubicBezTo>
                  <a:lnTo>
                    <a:pt x="3836" y="8067"/>
                  </a:lnTo>
                  <a:cubicBezTo>
                    <a:pt x="3803" y="8067"/>
                    <a:pt x="3770" y="8034"/>
                    <a:pt x="3603" y="7934"/>
                  </a:cubicBezTo>
                  <a:cubicBezTo>
                    <a:pt x="3870" y="7767"/>
                    <a:pt x="4103" y="7667"/>
                    <a:pt x="4337" y="7534"/>
                  </a:cubicBezTo>
                  <a:cubicBezTo>
                    <a:pt x="9874" y="4832"/>
                    <a:pt x="15712" y="3030"/>
                    <a:pt x="21849" y="2197"/>
                  </a:cubicBezTo>
                  <a:cubicBezTo>
                    <a:pt x="23226" y="2005"/>
                    <a:pt x="24614" y="1891"/>
                    <a:pt x="26014" y="1891"/>
                  </a:cubicBezTo>
                  <a:close/>
                  <a:moveTo>
                    <a:pt x="25070" y="519"/>
                  </a:moveTo>
                  <a:cubicBezTo>
                    <a:pt x="25675" y="519"/>
                    <a:pt x="26280" y="533"/>
                    <a:pt x="26886" y="562"/>
                  </a:cubicBezTo>
                  <a:cubicBezTo>
                    <a:pt x="28554" y="662"/>
                    <a:pt x="30189" y="762"/>
                    <a:pt x="31723" y="1529"/>
                  </a:cubicBezTo>
                  <a:cubicBezTo>
                    <a:pt x="32390" y="1830"/>
                    <a:pt x="33024" y="2197"/>
                    <a:pt x="33491" y="2730"/>
                  </a:cubicBezTo>
                  <a:cubicBezTo>
                    <a:pt x="34058" y="3397"/>
                    <a:pt x="34058" y="3931"/>
                    <a:pt x="33391" y="4565"/>
                  </a:cubicBezTo>
                  <a:cubicBezTo>
                    <a:pt x="32390" y="5532"/>
                    <a:pt x="31156" y="5999"/>
                    <a:pt x="29855" y="6433"/>
                  </a:cubicBezTo>
                  <a:cubicBezTo>
                    <a:pt x="26719" y="7567"/>
                    <a:pt x="23484" y="8167"/>
                    <a:pt x="20181" y="8668"/>
                  </a:cubicBezTo>
                  <a:cubicBezTo>
                    <a:pt x="18680" y="8901"/>
                    <a:pt x="17179" y="9035"/>
                    <a:pt x="15645" y="9235"/>
                  </a:cubicBezTo>
                  <a:cubicBezTo>
                    <a:pt x="15445" y="9268"/>
                    <a:pt x="15211" y="9268"/>
                    <a:pt x="14978" y="9268"/>
                  </a:cubicBezTo>
                  <a:cubicBezTo>
                    <a:pt x="15144" y="8901"/>
                    <a:pt x="15345" y="8601"/>
                    <a:pt x="15345" y="8201"/>
                  </a:cubicBezTo>
                  <a:cubicBezTo>
                    <a:pt x="15345" y="7867"/>
                    <a:pt x="15645" y="8001"/>
                    <a:pt x="15812" y="7934"/>
                  </a:cubicBezTo>
                  <a:cubicBezTo>
                    <a:pt x="17346" y="7767"/>
                    <a:pt x="18880" y="7600"/>
                    <a:pt x="20448" y="7334"/>
                  </a:cubicBezTo>
                  <a:cubicBezTo>
                    <a:pt x="23651" y="6766"/>
                    <a:pt x="26819" y="5999"/>
                    <a:pt x="29822" y="4732"/>
                  </a:cubicBezTo>
                  <a:cubicBezTo>
                    <a:pt x="30455" y="4498"/>
                    <a:pt x="31056" y="4198"/>
                    <a:pt x="31556" y="3731"/>
                  </a:cubicBezTo>
                  <a:cubicBezTo>
                    <a:pt x="32057" y="3264"/>
                    <a:pt x="32057" y="2864"/>
                    <a:pt x="31490" y="2430"/>
                  </a:cubicBezTo>
                  <a:cubicBezTo>
                    <a:pt x="30756" y="1930"/>
                    <a:pt x="29922" y="1730"/>
                    <a:pt x="29054" y="1596"/>
                  </a:cubicBezTo>
                  <a:cubicBezTo>
                    <a:pt x="28136" y="1461"/>
                    <a:pt x="27217" y="1403"/>
                    <a:pt x="26299" y="1403"/>
                  </a:cubicBezTo>
                  <a:cubicBezTo>
                    <a:pt x="24716" y="1403"/>
                    <a:pt x="23132" y="1576"/>
                    <a:pt x="21549" y="1830"/>
                  </a:cubicBezTo>
                  <a:cubicBezTo>
                    <a:pt x="18047" y="2363"/>
                    <a:pt x="14611" y="2964"/>
                    <a:pt x="11275" y="4165"/>
                  </a:cubicBezTo>
                  <a:cubicBezTo>
                    <a:pt x="8707" y="5065"/>
                    <a:pt x="6138" y="5999"/>
                    <a:pt x="3803" y="7367"/>
                  </a:cubicBezTo>
                  <a:cubicBezTo>
                    <a:pt x="2802" y="7934"/>
                    <a:pt x="1668" y="8101"/>
                    <a:pt x="701" y="8735"/>
                  </a:cubicBezTo>
                  <a:cubicBezTo>
                    <a:pt x="601" y="8334"/>
                    <a:pt x="801" y="8101"/>
                    <a:pt x="1001" y="7901"/>
                  </a:cubicBezTo>
                  <a:cubicBezTo>
                    <a:pt x="1601" y="7267"/>
                    <a:pt x="2335" y="6833"/>
                    <a:pt x="3036" y="6366"/>
                  </a:cubicBezTo>
                  <a:cubicBezTo>
                    <a:pt x="3436" y="6166"/>
                    <a:pt x="3870" y="6233"/>
                    <a:pt x="4303" y="6166"/>
                  </a:cubicBezTo>
                  <a:cubicBezTo>
                    <a:pt x="5037" y="6033"/>
                    <a:pt x="5704" y="5832"/>
                    <a:pt x="6538" y="5499"/>
                  </a:cubicBezTo>
                  <a:cubicBezTo>
                    <a:pt x="6359" y="5474"/>
                    <a:pt x="6186" y="5464"/>
                    <a:pt x="6016" y="5464"/>
                  </a:cubicBezTo>
                  <a:cubicBezTo>
                    <a:pt x="5489" y="5464"/>
                    <a:pt x="4992" y="5565"/>
                    <a:pt x="4437" y="5666"/>
                  </a:cubicBezTo>
                  <a:cubicBezTo>
                    <a:pt x="5271" y="5165"/>
                    <a:pt x="6105" y="4765"/>
                    <a:pt x="6872" y="4431"/>
                  </a:cubicBezTo>
                  <a:cubicBezTo>
                    <a:pt x="6937" y="4413"/>
                    <a:pt x="6997" y="4405"/>
                    <a:pt x="7054" y="4405"/>
                  </a:cubicBezTo>
                  <a:cubicBezTo>
                    <a:pt x="7201" y="4405"/>
                    <a:pt x="7328" y="4459"/>
                    <a:pt x="7472" y="4532"/>
                  </a:cubicBezTo>
                  <a:cubicBezTo>
                    <a:pt x="7598" y="4577"/>
                    <a:pt x="7720" y="4600"/>
                    <a:pt x="7841" y="4600"/>
                  </a:cubicBezTo>
                  <a:cubicBezTo>
                    <a:pt x="8072" y="4600"/>
                    <a:pt x="8299" y="4518"/>
                    <a:pt x="8540" y="4365"/>
                  </a:cubicBezTo>
                  <a:cubicBezTo>
                    <a:pt x="8340" y="4231"/>
                    <a:pt x="8173" y="4165"/>
                    <a:pt x="7939" y="4031"/>
                  </a:cubicBezTo>
                  <a:cubicBezTo>
                    <a:pt x="9440" y="3397"/>
                    <a:pt x="10841" y="2897"/>
                    <a:pt x="12309" y="2497"/>
                  </a:cubicBezTo>
                  <a:cubicBezTo>
                    <a:pt x="16464" y="1238"/>
                    <a:pt x="20748" y="519"/>
                    <a:pt x="25070" y="519"/>
                  </a:cubicBezTo>
                  <a:close/>
                  <a:moveTo>
                    <a:pt x="2929" y="8357"/>
                  </a:moveTo>
                  <a:cubicBezTo>
                    <a:pt x="3121" y="8357"/>
                    <a:pt x="3321" y="8407"/>
                    <a:pt x="3536" y="8534"/>
                  </a:cubicBezTo>
                  <a:cubicBezTo>
                    <a:pt x="3049" y="9060"/>
                    <a:pt x="2756" y="9313"/>
                    <a:pt x="2330" y="9313"/>
                  </a:cubicBezTo>
                  <a:cubicBezTo>
                    <a:pt x="2027" y="9313"/>
                    <a:pt x="1656" y="9185"/>
                    <a:pt x="1101" y="8935"/>
                  </a:cubicBezTo>
                  <a:cubicBezTo>
                    <a:pt x="1787" y="8859"/>
                    <a:pt x="2317" y="8357"/>
                    <a:pt x="2929" y="8357"/>
                  </a:cubicBezTo>
                  <a:close/>
                  <a:moveTo>
                    <a:pt x="15211" y="8001"/>
                  </a:moveTo>
                  <a:cubicBezTo>
                    <a:pt x="14978" y="8368"/>
                    <a:pt x="14677" y="8601"/>
                    <a:pt x="14711" y="9035"/>
                  </a:cubicBezTo>
                  <a:cubicBezTo>
                    <a:pt x="14711" y="9268"/>
                    <a:pt x="14544" y="9235"/>
                    <a:pt x="14377" y="9268"/>
                  </a:cubicBezTo>
                  <a:cubicBezTo>
                    <a:pt x="13777" y="9335"/>
                    <a:pt x="13143" y="9368"/>
                    <a:pt x="12476" y="9402"/>
                  </a:cubicBezTo>
                  <a:cubicBezTo>
                    <a:pt x="12643" y="9001"/>
                    <a:pt x="12976" y="8668"/>
                    <a:pt x="13010" y="8234"/>
                  </a:cubicBezTo>
                  <a:cubicBezTo>
                    <a:pt x="13043" y="8101"/>
                    <a:pt x="13143" y="8101"/>
                    <a:pt x="13276" y="8101"/>
                  </a:cubicBezTo>
                  <a:cubicBezTo>
                    <a:pt x="13877" y="8067"/>
                    <a:pt x="14544" y="8034"/>
                    <a:pt x="15211" y="8001"/>
                  </a:cubicBezTo>
                  <a:close/>
                  <a:moveTo>
                    <a:pt x="12576" y="8201"/>
                  </a:moveTo>
                  <a:lnTo>
                    <a:pt x="12576" y="8201"/>
                  </a:lnTo>
                  <a:cubicBezTo>
                    <a:pt x="12643" y="8401"/>
                    <a:pt x="12476" y="8434"/>
                    <a:pt x="12476" y="8534"/>
                  </a:cubicBezTo>
                  <a:cubicBezTo>
                    <a:pt x="12342" y="9602"/>
                    <a:pt x="11509" y="9502"/>
                    <a:pt x="10808" y="9535"/>
                  </a:cubicBezTo>
                  <a:cubicBezTo>
                    <a:pt x="10686" y="9546"/>
                    <a:pt x="10560" y="9550"/>
                    <a:pt x="10434" y="9550"/>
                  </a:cubicBezTo>
                  <a:cubicBezTo>
                    <a:pt x="10182" y="9550"/>
                    <a:pt x="9930" y="9535"/>
                    <a:pt x="9707" y="9535"/>
                  </a:cubicBezTo>
                  <a:lnTo>
                    <a:pt x="9607" y="9402"/>
                  </a:lnTo>
                  <a:cubicBezTo>
                    <a:pt x="9674" y="9368"/>
                    <a:pt x="9774" y="9368"/>
                    <a:pt x="9807" y="9335"/>
                  </a:cubicBezTo>
                  <a:cubicBezTo>
                    <a:pt x="10108" y="9035"/>
                    <a:pt x="10141" y="8434"/>
                    <a:pt x="10541" y="8368"/>
                  </a:cubicBezTo>
                  <a:cubicBezTo>
                    <a:pt x="11208" y="8201"/>
                    <a:pt x="11909" y="8234"/>
                    <a:pt x="12576" y="8201"/>
                  </a:cubicBezTo>
                  <a:close/>
                  <a:moveTo>
                    <a:pt x="9268" y="8308"/>
                  </a:moveTo>
                  <a:cubicBezTo>
                    <a:pt x="9450" y="8308"/>
                    <a:pt x="9651" y="8337"/>
                    <a:pt x="9874" y="8401"/>
                  </a:cubicBezTo>
                  <a:cubicBezTo>
                    <a:pt x="9707" y="8735"/>
                    <a:pt x="9374" y="9001"/>
                    <a:pt x="9440" y="9402"/>
                  </a:cubicBezTo>
                  <a:cubicBezTo>
                    <a:pt x="9440" y="9568"/>
                    <a:pt x="9307" y="9568"/>
                    <a:pt x="9174" y="9568"/>
                  </a:cubicBezTo>
                  <a:lnTo>
                    <a:pt x="7773" y="9568"/>
                  </a:lnTo>
                  <a:cubicBezTo>
                    <a:pt x="8069" y="8840"/>
                    <a:pt x="8497" y="8308"/>
                    <a:pt x="9268" y="8308"/>
                  </a:cubicBezTo>
                  <a:close/>
                  <a:moveTo>
                    <a:pt x="7148" y="8402"/>
                  </a:moveTo>
                  <a:cubicBezTo>
                    <a:pt x="7346" y="8402"/>
                    <a:pt x="7563" y="8443"/>
                    <a:pt x="7806" y="8534"/>
                  </a:cubicBezTo>
                  <a:cubicBezTo>
                    <a:pt x="7672" y="8868"/>
                    <a:pt x="7439" y="9101"/>
                    <a:pt x="7339" y="9435"/>
                  </a:cubicBezTo>
                  <a:cubicBezTo>
                    <a:pt x="7306" y="9602"/>
                    <a:pt x="7205" y="9635"/>
                    <a:pt x="7039" y="9635"/>
                  </a:cubicBezTo>
                  <a:lnTo>
                    <a:pt x="5204" y="9635"/>
                  </a:lnTo>
                  <a:cubicBezTo>
                    <a:pt x="5847" y="9073"/>
                    <a:pt x="6339" y="8402"/>
                    <a:pt x="7148" y="8402"/>
                  </a:cubicBezTo>
                  <a:close/>
                  <a:moveTo>
                    <a:pt x="5063" y="8501"/>
                  </a:moveTo>
                  <a:cubicBezTo>
                    <a:pt x="5248" y="8501"/>
                    <a:pt x="5439" y="8523"/>
                    <a:pt x="5638" y="8568"/>
                  </a:cubicBezTo>
                  <a:cubicBezTo>
                    <a:pt x="5638" y="8601"/>
                    <a:pt x="5638" y="8668"/>
                    <a:pt x="5604" y="8668"/>
                  </a:cubicBezTo>
                  <a:cubicBezTo>
                    <a:pt x="5271" y="8901"/>
                    <a:pt x="5204" y="9568"/>
                    <a:pt x="4837" y="9602"/>
                  </a:cubicBezTo>
                  <a:cubicBezTo>
                    <a:pt x="4692" y="9628"/>
                    <a:pt x="4542" y="9638"/>
                    <a:pt x="4387" y="9638"/>
                  </a:cubicBezTo>
                  <a:cubicBezTo>
                    <a:pt x="3940" y="9638"/>
                    <a:pt x="3457" y="9551"/>
                    <a:pt x="2936" y="9502"/>
                  </a:cubicBezTo>
                  <a:cubicBezTo>
                    <a:pt x="3610" y="8882"/>
                    <a:pt x="4283" y="8501"/>
                    <a:pt x="5063" y="8501"/>
                  </a:cubicBezTo>
                  <a:close/>
                  <a:moveTo>
                    <a:pt x="33958" y="5032"/>
                  </a:moveTo>
                  <a:lnTo>
                    <a:pt x="33958" y="5032"/>
                  </a:lnTo>
                  <a:cubicBezTo>
                    <a:pt x="33558" y="6700"/>
                    <a:pt x="33057" y="8201"/>
                    <a:pt x="32357" y="9635"/>
                  </a:cubicBezTo>
                  <a:cubicBezTo>
                    <a:pt x="31623" y="11203"/>
                    <a:pt x="30622" y="12571"/>
                    <a:pt x="29822" y="14072"/>
                  </a:cubicBezTo>
                  <a:cubicBezTo>
                    <a:pt x="29788" y="14138"/>
                    <a:pt x="29688" y="14238"/>
                    <a:pt x="29621" y="14272"/>
                  </a:cubicBezTo>
                  <a:cubicBezTo>
                    <a:pt x="27120" y="15740"/>
                    <a:pt x="24551" y="17041"/>
                    <a:pt x="21649" y="17541"/>
                  </a:cubicBezTo>
                  <a:cubicBezTo>
                    <a:pt x="19537" y="17897"/>
                    <a:pt x="17424" y="18134"/>
                    <a:pt x="15301" y="18134"/>
                  </a:cubicBezTo>
                  <a:cubicBezTo>
                    <a:pt x="14240" y="18134"/>
                    <a:pt x="13176" y="18075"/>
                    <a:pt x="12109" y="17941"/>
                  </a:cubicBezTo>
                  <a:cubicBezTo>
                    <a:pt x="8306" y="17508"/>
                    <a:pt x="5438" y="15439"/>
                    <a:pt x="3002" y="12571"/>
                  </a:cubicBezTo>
                  <a:cubicBezTo>
                    <a:pt x="2202" y="11603"/>
                    <a:pt x="1501" y="10603"/>
                    <a:pt x="801" y="9535"/>
                  </a:cubicBezTo>
                  <a:lnTo>
                    <a:pt x="801" y="9535"/>
                  </a:lnTo>
                  <a:cubicBezTo>
                    <a:pt x="2651" y="10130"/>
                    <a:pt x="4487" y="10259"/>
                    <a:pt x="6327" y="10259"/>
                  </a:cubicBezTo>
                  <a:cubicBezTo>
                    <a:pt x="7274" y="10259"/>
                    <a:pt x="8222" y="10225"/>
                    <a:pt x="9174" y="10202"/>
                  </a:cubicBezTo>
                  <a:cubicBezTo>
                    <a:pt x="14210" y="10035"/>
                    <a:pt x="19214" y="9602"/>
                    <a:pt x="24184" y="8601"/>
                  </a:cubicBezTo>
                  <a:cubicBezTo>
                    <a:pt x="26686" y="8101"/>
                    <a:pt x="29154" y="7534"/>
                    <a:pt x="31490" y="6533"/>
                  </a:cubicBezTo>
                  <a:cubicBezTo>
                    <a:pt x="32323" y="6133"/>
                    <a:pt x="33157" y="5699"/>
                    <a:pt x="33958" y="5032"/>
                  </a:cubicBezTo>
                  <a:close/>
                  <a:moveTo>
                    <a:pt x="26585" y="1"/>
                  </a:moveTo>
                  <a:cubicBezTo>
                    <a:pt x="25934" y="1"/>
                    <a:pt x="25288" y="18"/>
                    <a:pt x="24651" y="28"/>
                  </a:cubicBezTo>
                  <a:cubicBezTo>
                    <a:pt x="24474" y="26"/>
                    <a:pt x="24297" y="25"/>
                    <a:pt x="24121" y="25"/>
                  </a:cubicBezTo>
                  <a:cubicBezTo>
                    <a:pt x="21843" y="25"/>
                    <a:pt x="19644" y="224"/>
                    <a:pt x="17446" y="595"/>
                  </a:cubicBezTo>
                  <a:cubicBezTo>
                    <a:pt x="12443" y="1496"/>
                    <a:pt x="7672" y="3064"/>
                    <a:pt x="3269" y="5532"/>
                  </a:cubicBezTo>
                  <a:cubicBezTo>
                    <a:pt x="2302" y="6099"/>
                    <a:pt x="1435" y="6700"/>
                    <a:pt x="667" y="7434"/>
                  </a:cubicBezTo>
                  <a:cubicBezTo>
                    <a:pt x="200" y="7901"/>
                    <a:pt x="0" y="8434"/>
                    <a:pt x="301" y="9035"/>
                  </a:cubicBezTo>
                  <a:cubicBezTo>
                    <a:pt x="1435" y="11603"/>
                    <a:pt x="2969" y="13872"/>
                    <a:pt x="5137" y="15673"/>
                  </a:cubicBezTo>
                  <a:cubicBezTo>
                    <a:pt x="7105" y="17274"/>
                    <a:pt x="9474" y="17874"/>
                    <a:pt x="11809" y="18442"/>
                  </a:cubicBezTo>
                  <a:cubicBezTo>
                    <a:pt x="13078" y="18786"/>
                    <a:pt x="14367" y="18894"/>
                    <a:pt x="15670" y="18894"/>
                  </a:cubicBezTo>
                  <a:cubicBezTo>
                    <a:pt x="16765" y="18894"/>
                    <a:pt x="17869" y="18818"/>
                    <a:pt x="18981" y="18742"/>
                  </a:cubicBezTo>
                  <a:cubicBezTo>
                    <a:pt x="22450" y="18508"/>
                    <a:pt x="25685" y="17574"/>
                    <a:pt x="28687" y="15840"/>
                  </a:cubicBezTo>
                  <a:cubicBezTo>
                    <a:pt x="29188" y="15539"/>
                    <a:pt x="29688" y="15206"/>
                    <a:pt x="30155" y="14772"/>
                  </a:cubicBezTo>
                  <a:cubicBezTo>
                    <a:pt x="30956" y="14105"/>
                    <a:pt x="31356" y="13204"/>
                    <a:pt x="31856" y="12370"/>
                  </a:cubicBezTo>
                  <a:cubicBezTo>
                    <a:pt x="33491" y="9769"/>
                    <a:pt x="34525" y="7033"/>
                    <a:pt x="34625" y="3898"/>
                  </a:cubicBezTo>
                  <a:cubicBezTo>
                    <a:pt x="34625" y="3164"/>
                    <a:pt x="34392" y="2563"/>
                    <a:pt x="33891" y="2063"/>
                  </a:cubicBezTo>
                  <a:cubicBezTo>
                    <a:pt x="33057" y="1196"/>
                    <a:pt x="31990" y="762"/>
                    <a:pt x="30889" y="495"/>
                  </a:cubicBezTo>
                  <a:cubicBezTo>
                    <a:pt x="29468" y="83"/>
                    <a:pt x="28015" y="1"/>
                    <a:pt x="2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3086250" y="956700"/>
              <a:ext cx="303575" cy="37225"/>
            </a:xfrm>
            <a:custGeom>
              <a:avLst/>
              <a:gdLst/>
              <a:ahLst/>
              <a:cxnLst/>
              <a:rect l="l" t="t" r="r" b="b"/>
              <a:pathLst>
                <a:path w="12143" h="1489" extrusionOk="0">
                  <a:moveTo>
                    <a:pt x="11691" y="0"/>
                  </a:moveTo>
                  <a:cubicBezTo>
                    <a:pt x="10440" y="0"/>
                    <a:pt x="9190" y="229"/>
                    <a:pt x="7940" y="378"/>
                  </a:cubicBezTo>
                  <a:cubicBezTo>
                    <a:pt x="6601" y="545"/>
                    <a:pt x="5228" y="764"/>
                    <a:pt x="3857" y="764"/>
                  </a:cubicBezTo>
                  <a:cubicBezTo>
                    <a:pt x="3316" y="764"/>
                    <a:pt x="2774" y="730"/>
                    <a:pt x="2235" y="645"/>
                  </a:cubicBezTo>
                  <a:cubicBezTo>
                    <a:pt x="1468" y="545"/>
                    <a:pt x="768" y="411"/>
                    <a:pt x="1" y="278"/>
                  </a:cubicBezTo>
                  <a:lnTo>
                    <a:pt x="1" y="278"/>
                  </a:lnTo>
                  <a:cubicBezTo>
                    <a:pt x="668" y="778"/>
                    <a:pt x="1402" y="1078"/>
                    <a:pt x="2169" y="1245"/>
                  </a:cubicBezTo>
                  <a:cubicBezTo>
                    <a:pt x="3010" y="1415"/>
                    <a:pt x="3839" y="1489"/>
                    <a:pt x="4660" y="1489"/>
                  </a:cubicBezTo>
                  <a:cubicBezTo>
                    <a:pt x="7221" y="1489"/>
                    <a:pt x="9692" y="769"/>
                    <a:pt x="12143" y="11"/>
                  </a:cubicBezTo>
                  <a:cubicBezTo>
                    <a:pt x="11992" y="4"/>
                    <a:pt x="11841" y="0"/>
                    <a:pt x="1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3129625" y="1006150"/>
              <a:ext cx="197650" cy="22750"/>
            </a:xfrm>
            <a:custGeom>
              <a:avLst/>
              <a:gdLst/>
              <a:ahLst/>
              <a:cxnLst/>
              <a:rect l="l" t="t" r="r" b="b"/>
              <a:pathLst>
                <a:path w="7906" h="910" extrusionOk="0">
                  <a:moveTo>
                    <a:pt x="0" y="1"/>
                  </a:moveTo>
                  <a:lnTo>
                    <a:pt x="0" y="1"/>
                  </a:lnTo>
                  <a:cubicBezTo>
                    <a:pt x="858" y="609"/>
                    <a:pt x="2194" y="910"/>
                    <a:pt x="3717" y="910"/>
                  </a:cubicBezTo>
                  <a:cubicBezTo>
                    <a:pt x="5037" y="910"/>
                    <a:pt x="6497" y="684"/>
                    <a:pt x="7906" y="234"/>
                  </a:cubicBezTo>
                  <a:cubicBezTo>
                    <a:pt x="7647" y="225"/>
                    <a:pt x="7389" y="221"/>
                    <a:pt x="7131" y="221"/>
                  </a:cubicBezTo>
                  <a:cubicBezTo>
                    <a:pt x="5804" y="221"/>
                    <a:pt x="4485" y="328"/>
                    <a:pt x="3175" y="328"/>
                  </a:cubicBezTo>
                  <a:cubicBezTo>
                    <a:pt x="2111" y="328"/>
                    <a:pt x="1053" y="25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3171300" y="1043700"/>
              <a:ext cx="133475" cy="15875"/>
            </a:xfrm>
            <a:custGeom>
              <a:avLst/>
              <a:gdLst/>
              <a:ahLst/>
              <a:cxnLst/>
              <a:rect l="l" t="t" r="r" b="b"/>
              <a:pathLst>
                <a:path w="5339" h="635" extrusionOk="0">
                  <a:moveTo>
                    <a:pt x="5338" y="0"/>
                  </a:moveTo>
                  <a:cubicBezTo>
                    <a:pt x="4152" y="154"/>
                    <a:pt x="2967" y="250"/>
                    <a:pt x="1800" y="250"/>
                  </a:cubicBezTo>
                  <a:cubicBezTo>
                    <a:pt x="1194" y="250"/>
                    <a:pt x="594" y="224"/>
                    <a:pt x="1" y="167"/>
                  </a:cubicBezTo>
                  <a:lnTo>
                    <a:pt x="1" y="167"/>
                  </a:lnTo>
                  <a:cubicBezTo>
                    <a:pt x="845" y="469"/>
                    <a:pt x="1688" y="635"/>
                    <a:pt x="2535" y="635"/>
                  </a:cubicBezTo>
                  <a:cubicBezTo>
                    <a:pt x="3464" y="635"/>
                    <a:pt x="4396" y="436"/>
                    <a:pt x="5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3200500" y="1081225"/>
              <a:ext cx="109275" cy="9175"/>
            </a:xfrm>
            <a:custGeom>
              <a:avLst/>
              <a:gdLst/>
              <a:ahLst/>
              <a:cxnLst/>
              <a:rect l="l" t="t" r="r" b="b"/>
              <a:pathLst>
                <a:path w="4371" h="367" extrusionOk="0">
                  <a:moveTo>
                    <a:pt x="0" y="0"/>
                  </a:moveTo>
                  <a:lnTo>
                    <a:pt x="0" y="167"/>
                  </a:lnTo>
                  <a:cubicBezTo>
                    <a:pt x="811" y="206"/>
                    <a:pt x="1633" y="367"/>
                    <a:pt x="2479" y="367"/>
                  </a:cubicBezTo>
                  <a:cubicBezTo>
                    <a:pt x="3095" y="367"/>
                    <a:pt x="3724" y="281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3590775" y="772800"/>
              <a:ext cx="55900" cy="27400"/>
            </a:xfrm>
            <a:custGeom>
              <a:avLst/>
              <a:gdLst/>
              <a:ahLst/>
              <a:cxnLst/>
              <a:rect l="l" t="t" r="r" b="b"/>
              <a:pathLst>
                <a:path w="2236" h="1096" extrusionOk="0">
                  <a:moveTo>
                    <a:pt x="1137" y="0"/>
                  </a:moveTo>
                  <a:cubicBezTo>
                    <a:pt x="630" y="0"/>
                    <a:pt x="198" y="384"/>
                    <a:pt x="1" y="1096"/>
                  </a:cubicBezTo>
                  <a:cubicBezTo>
                    <a:pt x="365" y="630"/>
                    <a:pt x="815" y="558"/>
                    <a:pt x="1292" y="558"/>
                  </a:cubicBezTo>
                  <a:cubicBezTo>
                    <a:pt x="1508" y="558"/>
                    <a:pt x="1729" y="573"/>
                    <a:pt x="1951" y="573"/>
                  </a:cubicBezTo>
                  <a:cubicBezTo>
                    <a:pt x="2046" y="573"/>
                    <a:pt x="2141" y="570"/>
                    <a:pt x="2236" y="562"/>
                  </a:cubicBezTo>
                  <a:cubicBezTo>
                    <a:pt x="1869" y="182"/>
                    <a:pt x="148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3213850" y="848950"/>
              <a:ext cx="42550" cy="27150"/>
            </a:xfrm>
            <a:custGeom>
              <a:avLst/>
              <a:gdLst/>
              <a:ahLst/>
              <a:cxnLst/>
              <a:rect l="l" t="t" r="r" b="b"/>
              <a:pathLst>
                <a:path w="1702" h="1086" extrusionOk="0">
                  <a:moveTo>
                    <a:pt x="1189" y="1"/>
                  </a:moveTo>
                  <a:cubicBezTo>
                    <a:pt x="735" y="1"/>
                    <a:pt x="355" y="347"/>
                    <a:pt x="0" y="1085"/>
                  </a:cubicBezTo>
                  <a:cubicBezTo>
                    <a:pt x="334" y="885"/>
                    <a:pt x="501" y="752"/>
                    <a:pt x="701" y="685"/>
                  </a:cubicBezTo>
                  <a:cubicBezTo>
                    <a:pt x="901" y="552"/>
                    <a:pt x="1168" y="418"/>
                    <a:pt x="1401" y="418"/>
                  </a:cubicBezTo>
                  <a:cubicBezTo>
                    <a:pt x="1535" y="418"/>
                    <a:pt x="1701" y="418"/>
                    <a:pt x="1701" y="218"/>
                  </a:cubicBezTo>
                  <a:cubicBezTo>
                    <a:pt x="1668" y="51"/>
                    <a:pt x="1501" y="18"/>
                    <a:pt x="1368" y="18"/>
                  </a:cubicBezTo>
                  <a:cubicBezTo>
                    <a:pt x="1307" y="6"/>
                    <a:pt x="1247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3278050" y="763350"/>
              <a:ext cx="15875" cy="16000"/>
            </a:xfrm>
            <a:custGeom>
              <a:avLst/>
              <a:gdLst/>
              <a:ahLst/>
              <a:cxnLst/>
              <a:rect l="l" t="t" r="r" b="b"/>
              <a:pathLst>
                <a:path w="635" h="640" extrusionOk="0">
                  <a:moveTo>
                    <a:pt x="360" y="1"/>
                  </a:moveTo>
                  <a:cubicBezTo>
                    <a:pt x="341" y="1"/>
                    <a:pt x="322" y="3"/>
                    <a:pt x="301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67" y="506"/>
                    <a:pt x="167" y="640"/>
                    <a:pt x="334" y="640"/>
                  </a:cubicBezTo>
                  <a:cubicBezTo>
                    <a:pt x="568" y="640"/>
                    <a:pt x="634" y="506"/>
                    <a:pt x="634" y="306"/>
                  </a:cubicBezTo>
                  <a:cubicBezTo>
                    <a:pt x="605" y="127"/>
                    <a:pt x="52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3" name="Google Shape;5843;p32"/>
          <p:cNvGrpSpPr/>
          <p:nvPr/>
        </p:nvGrpSpPr>
        <p:grpSpPr>
          <a:xfrm>
            <a:off x="3097288" y="672856"/>
            <a:ext cx="682169" cy="501664"/>
            <a:chOff x="5384550" y="377725"/>
            <a:chExt cx="472875" cy="347750"/>
          </a:xfrm>
        </p:grpSpPr>
        <p:sp>
          <p:nvSpPr>
            <p:cNvPr id="5844" name="Google Shape;5844;p32"/>
            <p:cNvSpPr/>
            <p:nvPr/>
          </p:nvSpPr>
          <p:spPr>
            <a:xfrm>
              <a:off x="5384550" y="377725"/>
              <a:ext cx="472875" cy="347750"/>
            </a:xfrm>
            <a:custGeom>
              <a:avLst/>
              <a:gdLst/>
              <a:ahLst/>
              <a:cxnLst/>
              <a:rect l="l" t="t" r="r" b="b"/>
              <a:pathLst>
                <a:path w="18915" h="13910" extrusionOk="0">
                  <a:moveTo>
                    <a:pt x="9301" y="454"/>
                  </a:moveTo>
                  <a:cubicBezTo>
                    <a:pt x="11083" y="454"/>
                    <a:pt x="12892" y="912"/>
                    <a:pt x="14611" y="1821"/>
                  </a:cubicBezTo>
                  <a:cubicBezTo>
                    <a:pt x="16246" y="2722"/>
                    <a:pt x="17447" y="3756"/>
                    <a:pt x="17814" y="5324"/>
                  </a:cubicBezTo>
                  <a:cubicBezTo>
                    <a:pt x="18047" y="6224"/>
                    <a:pt x="17747" y="6758"/>
                    <a:pt x="16713" y="7058"/>
                  </a:cubicBezTo>
                  <a:cubicBezTo>
                    <a:pt x="16144" y="7212"/>
                    <a:pt x="15589" y="7302"/>
                    <a:pt x="15045" y="7302"/>
                  </a:cubicBezTo>
                  <a:cubicBezTo>
                    <a:pt x="14409" y="7302"/>
                    <a:pt x="13788" y="7179"/>
                    <a:pt x="13177" y="6892"/>
                  </a:cubicBezTo>
                  <a:cubicBezTo>
                    <a:pt x="12577" y="6591"/>
                    <a:pt x="12310" y="6058"/>
                    <a:pt x="12476" y="5557"/>
                  </a:cubicBezTo>
                  <a:cubicBezTo>
                    <a:pt x="12677" y="4957"/>
                    <a:pt x="13310" y="4590"/>
                    <a:pt x="14011" y="4557"/>
                  </a:cubicBezTo>
                  <a:cubicBezTo>
                    <a:pt x="14478" y="4557"/>
                    <a:pt x="14845" y="4623"/>
                    <a:pt x="15078" y="4924"/>
                  </a:cubicBezTo>
                  <a:cubicBezTo>
                    <a:pt x="15278" y="5257"/>
                    <a:pt x="14845" y="5424"/>
                    <a:pt x="14678" y="5624"/>
                  </a:cubicBezTo>
                  <a:cubicBezTo>
                    <a:pt x="14611" y="5724"/>
                    <a:pt x="14578" y="5757"/>
                    <a:pt x="14411" y="5891"/>
                  </a:cubicBezTo>
                  <a:cubicBezTo>
                    <a:pt x="14811" y="5891"/>
                    <a:pt x="15112" y="5791"/>
                    <a:pt x="15345" y="5624"/>
                  </a:cubicBezTo>
                  <a:cubicBezTo>
                    <a:pt x="15812" y="5357"/>
                    <a:pt x="15846" y="4924"/>
                    <a:pt x="15479" y="4557"/>
                  </a:cubicBezTo>
                  <a:cubicBezTo>
                    <a:pt x="15100" y="4203"/>
                    <a:pt x="14644" y="4041"/>
                    <a:pt x="14127" y="4041"/>
                  </a:cubicBezTo>
                  <a:cubicBezTo>
                    <a:pt x="13961" y="4041"/>
                    <a:pt x="13789" y="4057"/>
                    <a:pt x="13611" y="4090"/>
                  </a:cubicBezTo>
                  <a:cubicBezTo>
                    <a:pt x="12643" y="4256"/>
                    <a:pt x="12076" y="4757"/>
                    <a:pt x="11809" y="5557"/>
                  </a:cubicBezTo>
                  <a:cubicBezTo>
                    <a:pt x="11609" y="6258"/>
                    <a:pt x="12009" y="6792"/>
                    <a:pt x="12743" y="7225"/>
                  </a:cubicBezTo>
                  <a:cubicBezTo>
                    <a:pt x="13077" y="7392"/>
                    <a:pt x="13110" y="7592"/>
                    <a:pt x="13144" y="7892"/>
                  </a:cubicBezTo>
                  <a:cubicBezTo>
                    <a:pt x="13277" y="9060"/>
                    <a:pt x="13844" y="10127"/>
                    <a:pt x="14411" y="11228"/>
                  </a:cubicBezTo>
                  <a:cubicBezTo>
                    <a:pt x="14578" y="11528"/>
                    <a:pt x="14478" y="11628"/>
                    <a:pt x="14244" y="11895"/>
                  </a:cubicBezTo>
                  <a:cubicBezTo>
                    <a:pt x="13012" y="12951"/>
                    <a:pt x="11552" y="13401"/>
                    <a:pt x="9922" y="13401"/>
                  </a:cubicBezTo>
                  <a:cubicBezTo>
                    <a:pt x="9390" y="13401"/>
                    <a:pt x="8840" y="13353"/>
                    <a:pt x="8273" y="13263"/>
                  </a:cubicBezTo>
                  <a:cubicBezTo>
                    <a:pt x="7073" y="13063"/>
                    <a:pt x="5905" y="12762"/>
                    <a:pt x="4738" y="12462"/>
                  </a:cubicBezTo>
                  <a:cubicBezTo>
                    <a:pt x="5438" y="11328"/>
                    <a:pt x="5938" y="10227"/>
                    <a:pt x="5772" y="8926"/>
                  </a:cubicBezTo>
                  <a:cubicBezTo>
                    <a:pt x="5772" y="8793"/>
                    <a:pt x="5738" y="8660"/>
                    <a:pt x="5672" y="8493"/>
                  </a:cubicBezTo>
                  <a:cubicBezTo>
                    <a:pt x="5505" y="7992"/>
                    <a:pt x="5338" y="7525"/>
                    <a:pt x="5405" y="6925"/>
                  </a:cubicBezTo>
                  <a:cubicBezTo>
                    <a:pt x="5471" y="6291"/>
                    <a:pt x="4938" y="5791"/>
                    <a:pt x="4304" y="5624"/>
                  </a:cubicBezTo>
                  <a:cubicBezTo>
                    <a:pt x="4175" y="5593"/>
                    <a:pt x="4049" y="5579"/>
                    <a:pt x="3928" y="5579"/>
                  </a:cubicBezTo>
                  <a:cubicBezTo>
                    <a:pt x="3386" y="5579"/>
                    <a:pt x="2933" y="5874"/>
                    <a:pt x="2770" y="6391"/>
                  </a:cubicBezTo>
                  <a:cubicBezTo>
                    <a:pt x="2936" y="6291"/>
                    <a:pt x="3003" y="6258"/>
                    <a:pt x="3136" y="6224"/>
                  </a:cubicBezTo>
                  <a:cubicBezTo>
                    <a:pt x="3368" y="6135"/>
                    <a:pt x="3600" y="6065"/>
                    <a:pt x="3827" y="6065"/>
                  </a:cubicBezTo>
                  <a:cubicBezTo>
                    <a:pt x="4024" y="6065"/>
                    <a:pt x="4218" y="6118"/>
                    <a:pt x="4404" y="6258"/>
                  </a:cubicBezTo>
                  <a:cubicBezTo>
                    <a:pt x="4771" y="6558"/>
                    <a:pt x="4904" y="6925"/>
                    <a:pt x="4738" y="7292"/>
                  </a:cubicBezTo>
                  <a:cubicBezTo>
                    <a:pt x="4604" y="7659"/>
                    <a:pt x="4137" y="7726"/>
                    <a:pt x="3737" y="7759"/>
                  </a:cubicBezTo>
                  <a:cubicBezTo>
                    <a:pt x="3638" y="7772"/>
                    <a:pt x="3538" y="7779"/>
                    <a:pt x="3436" y="7779"/>
                  </a:cubicBezTo>
                  <a:cubicBezTo>
                    <a:pt x="2033" y="7779"/>
                    <a:pt x="470" y="6528"/>
                    <a:pt x="968" y="5190"/>
                  </a:cubicBezTo>
                  <a:cubicBezTo>
                    <a:pt x="1469" y="3723"/>
                    <a:pt x="2603" y="2722"/>
                    <a:pt x="4070" y="1888"/>
                  </a:cubicBezTo>
                  <a:cubicBezTo>
                    <a:pt x="5703" y="929"/>
                    <a:pt x="7488" y="454"/>
                    <a:pt x="9301" y="454"/>
                  </a:cubicBezTo>
                  <a:close/>
                  <a:moveTo>
                    <a:pt x="9191" y="1"/>
                  </a:moveTo>
                  <a:cubicBezTo>
                    <a:pt x="8740" y="1"/>
                    <a:pt x="8289" y="29"/>
                    <a:pt x="7840" y="87"/>
                  </a:cubicBezTo>
                  <a:cubicBezTo>
                    <a:pt x="4671" y="520"/>
                    <a:pt x="2269" y="1855"/>
                    <a:pt x="668" y="4123"/>
                  </a:cubicBezTo>
                  <a:cubicBezTo>
                    <a:pt x="268" y="4757"/>
                    <a:pt x="1" y="5457"/>
                    <a:pt x="234" y="6224"/>
                  </a:cubicBezTo>
                  <a:cubicBezTo>
                    <a:pt x="546" y="7449"/>
                    <a:pt x="1912" y="8241"/>
                    <a:pt x="3437" y="8241"/>
                  </a:cubicBezTo>
                  <a:cubicBezTo>
                    <a:pt x="4031" y="8241"/>
                    <a:pt x="4649" y="8121"/>
                    <a:pt x="5238" y="7859"/>
                  </a:cubicBezTo>
                  <a:lnTo>
                    <a:pt x="5238" y="7859"/>
                  </a:lnTo>
                  <a:cubicBezTo>
                    <a:pt x="5438" y="9460"/>
                    <a:pt x="5105" y="10928"/>
                    <a:pt x="3937" y="12262"/>
                  </a:cubicBezTo>
                  <a:cubicBezTo>
                    <a:pt x="3637" y="12596"/>
                    <a:pt x="3737" y="12762"/>
                    <a:pt x="4237" y="12896"/>
                  </a:cubicBezTo>
                  <a:cubicBezTo>
                    <a:pt x="5138" y="13129"/>
                    <a:pt x="6072" y="13363"/>
                    <a:pt x="7039" y="13563"/>
                  </a:cubicBezTo>
                  <a:cubicBezTo>
                    <a:pt x="8004" y="13767"/>
                    <a:pt x="8978" y="13909"/>
                    <a:pt x="9952" y="13909"/>
                  </a:cubicBezTo>
                  <a:cubicBezTo>
                    <a:pt x="10729" y="13909"/>
                    <a:pt x="11506" y="13819"/>
                    <a:pt x="12276" y="13596"/>
                  </a:cubicBezTo>
                  <a:cubicBezTo>
                    <a:pt x="13477" y="13263"/>
                    <a:pt x="14278" y="12462"/>
                    <a:pt x="15312" y="11929"/>
                  </a:cubicBezTo>
                  <a:cubicBezTo>
                    <a:pt x="15612" y="11762"/>
                    <a:pt x="15445" y="11595"/>
                    <a:pt x="15312" y="11395"/>
                  </a:cubicBezTo>
                  <a:cubicBezTo>
                    <a:pt x="14578" y="10194"/>
                    <a:pt x="13944" y="8926"/>
                    <a:pt x="13444" y="7559"/>
                  </a:cubicBezTo>
                  <a:lnTo>
                    <a:pt x="13444" y="7559"/>
                  </a:lnTo>
                  <a:cubicBezTo>
                    <a:pt x="14036" y="7673"/>
                    <a:pt x="14614" y="7724"/>
                    <a:pt x="15186" y="7724"/>
                  </a:cubicBezTo>
                  <a:cubicBezTo>
                    <a:pt x="15451" y="7724"/>
                    <a:pt x="15715" y="7713"/>
                    <a:pt x="15979" y="7692"/>
                  </a:cubicBezTo>
                  <a:cubicBezTo>
                    <a:pt x="18114" y="7425"/>
                    <a:pt x="18914" y="6391"/>
                    <a:pt x="18114" y="4790"/>
                  </a:cubicBezTo>
                  <a:cubicBezTo>
                    <a:pt x="18114" y="4757"/>
                    <a:pt x="18080" y="4723"/>
                    <a:pt x="18014" y="4690"/>
                  </a:cubicBezTo>
                  <a:cubicBezTo>
                    <a:pt x="16527" y="1895"/>
                    <a:pt x="12893" y="1"/>
                    <a:pt x="9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5571350" y="546675"/>
              <a:ext cx="50075" cy="131775"/>
            </a:xfrm>
            <a:custGeom>
              <a:avLst/>
              <a:gdLst/>
              <a:ahLst/>
              <a:cxnLst/>
              <a:rect l="l" t="t" r="r" b="b"/>
              <a:pathLst>
                <a:path w="2003" h="5271" extrusionOk="0">
                  <a:moveTo>
                    <a:pt x="1" y="0"/>
                  </a:moveTo>
                  <a:cubicBezTo>
                    <a:pt x="1135" y="1668"/>
                    <a:pt x="902" y="3403"/>
                    <a:pt x="701" y="5271"/>
                  </a:cubicBezTo>
                  <a:cubicBezTo>
                    <a:pt x="2002" y="3703"/>
                    <a:pt x="1602" y="8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5617225" y="580850"/>
              <a:ext cx="31725" cy="90925"/>
            </a:xfrm>
            <a:custGeom>
              <a:avLst/>
              <a:gdLst/>
              <a:ahLst/>
              <a:cxnLst/>
              <a:rect l="l" t="t" r="r" b="b"/>
              <a:pathLst>
                <a:path w="1269" h="3637" extrusionOk="0">
                  <a:moveTo>
                    <a:pt x="468" y="1"/>
                  </a:moveTo>
                  <a:cubicBezTo>
                    <a:pt x="401" y="1"/>
                    <a:pt x="301" y="1"/>
                    <a:pt x="267" y="68"/>
                  </a:cubicBezTo>
                  <a:cubicBezTo>
                    <a:pt x="568" y="1268"/>
                    <a:pt x="1" y="2603"/>
                    <a:pt x="1268" y="3637"/>
                  </a:cubicBezTo>
                  <a:cubicBezTo>
                    <a:pt x="1001" y="2436"/>
                    <a:pt x="768" y="1202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5658925" y="579200"/>
              <a:ext cx="29200" cy="67575"/>
            </a:xfrm>
            <a:custGeom>
              <a:avLst/>
              <a:gdLst/>
              <a:ahLst/>
              <a:cxnLst/>
              <a:rect l="l" t="t" r="r" b="b"/>
              <a:pathLst>
                <a:path w="1168" h="2703" extrusionOk="0">
                  <a:moveTo>
                    <a:pt x="167" y="0"/>
                  </a:moveTo>
                  <a:cubicBezTo>
                    <a:pt x="134" y="0"/>
                    <a:pt x="100" y="0"/>
                    <a:pt x="0" y="33"/>
                  </a:cubicBezTo>
                  <a:cubicBezTo>
                    <a:pt x="67" y="1001"/>
                    <a:pt x="67" y="2002"/>
                    <a:pt x="1168" y="2702"/>
                  </a:cubicBezTo>
                  <a:cubicBezTo>
                    <a:pt x="834" y="1801"/>
                    <a:pt x="501" y="901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5502975" y="445750"/>
              <a:ext cx="20050" cy="15875"/>
            </a:xfrm>
            <a:custGeom>
              <a:avLst/>
              <a:gdLst/>
              <a:ahLst/>
              <a:cxnLst/>
              <a:rect l="l" t="t" r="r" b="b"/>
              <a:pathLst>
                <a:path w="802" h="635" extrusionOk="0">
                  <a:moveTo>
                    <a:pt x="368" y="1"/>
                  </a:moveTo>
                  <a:cubicBezTo>
                    <a:pt x="134" y="1"/>
                    <a:pt x="1" y="134"/>
                    <a:pt x="1" y="335"/>
                  </a:cubicBezTo>
                  <a:cubicBezTo>
                    <a:pt x="1" y="535"/>
                    <a:pt x="101" y="635"/>
                    <a:pt x="368" y="635"/>
                  </a:cubicBezTo>
                  <a:cubicBezTo>
                    <a:pt x="634" y="635"/>
                    <a:pt x="734" y="535"/>
                    <a:pt x="801" y="335"/>
                  </a:cubicBezTo>
                  <a:cubicBezTo>
                    <a:pt x="801" y="134"/>
                    <a:pt x="668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5544675" y="430750"/>
              <a:ext cx="15875" cy="13050"/>
            </a:xfrm>
            <a:custGeom>
              <a:avLst/>
              <a:gdLst/>
              <a:ahLst/>
              <a:cxnLst/>
              <a:rect l="l" t="t" r="r" b="b"/>
              <a:pathLst>
                <a:path w="635" h="522" extrusionOk="0">
                  <a:moveTo>
                    <a:pt x="334" y="1"/>
                  </a:moveTo>
                  <a:cubicBezTo>
                    <a:pt x="101" y="1"/>
                    <a:pt x="0" y="134"/>
                    <a:pt x="0" y="301"/>
                  </a:cubicBezTo>
                  <a:cubicBezTo>
                    <a:pt x="0" y="432"/>
                    <a:pt x="62" y="522"/>
                    <a:pt x="186" y="522"/>
                  </a:cubicBezTo>
                  <a:cubicBezTo>
                    <a:pt x="220" y="522"/>
                    <a:pt x="258" y="515"/>
                    <a:pt x="301" y="501"/>
                  </a:cubicBezTo>
                  <a:cubicBezTo>
                    <a:pt x="501" y="501"/>
                    <a:pt x="634" y="434"/>
                    <a:pt x="634" y="267"/>
                  </a:cubicBezTo>
                  <a:cubicBezTo>
                    <a:pt x="634" y="1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5741475" y="459950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334" y="0"/>
                  </a:moveTo>
                  <a:cubicBezTo>
                    <a:pt x="134" y="0"/>
                    <a:pt x="1" y="100"/>
                    <a:pt x="34" y="267"/>
                  </a:cubicBezTo>
                  <a:cubicBezTo>
                    <a:pt x="34" y="400"/>
                    <a:pt x="201" y="467"/>
                    <a:pt x="368" y="467"/>
                  </a:cubicBezTo>
                  <a:cubicBezTo>
                    <a:pt x="534" y="467"/>
                    <a:pt x="668" y="400"/>
                    <a:pt x="668" y="267"/>
                  </a:cubicBezTo>
                  <a:cubicBezTo>
                    <a:pt x="635" y="100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32"/>
          <p:cNvGrpSpPr/>
          <p:nvPr/>
        </p:nvGrpSpPr>
        <p:grpSpPr>
          <a:xfrm>
            <a:off x="2090201" y="2426109"/>
            <a:ext cx="139069" cy="132484"/>
            <a:chOff x="1490751" y="2608547"/>
            <a:chExt cx="139069" cy="132484"/>
          </a:xfrm>
        </p:grpSpPr>
        <p:sp>
          <p:nvSpPr>
            <p:cNvPr id="5852" name="Google Shape;5852;p32"/>
            <p:cNvSpPr/>
            <p:nvPr/>
          </p:nvSpPr>
          <p:spPr>
            <a:xfrm rot="1036744">
              <a:off x="1503554" y="262306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1575619" y="2651971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4" name="Google Shape;5854;p32"/>
          <p:cNvGrpSpPr/>
          <p:nvPr/>
        </p:nvGrpSpPr>
        <p:grpSpPr>
          <a:xfrm>
            <a:off x="773595" y="2464158"/>
            <a:ext cx="98100" cy="107593"/>
            <a:chOff x="151270" y="809008"/>
            <a:chExt cx="98100" cy="107593"/>
          </a:xfrm>
        </p:grpSpPr>
        <p:sp>
          <p:nvSpPr>
            <p:cNvPr id="5855" name="Google Shape;5855;p32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7" name="Google Shape;5857;p32"/>
          <p:cNvGrpSpPr/>
          <p:nvPr/>
        </p:nvGrpSpPr>
        <p:grpSpPr>
          <a:xfrm>
            <a:off x="8180660" y="3700657"/>
            <a:ext cx="134691" cy="140500"/>
            <a:chOff x="8180660" y="3700657"/>
            <a:chExt cx="134691" cy="140500"/>
          </a:xfrm>
        </p:grpSpPr>
        <p:sp>
          <p:nvSpPr>
            <p:cNvPr id="5858" name="Google Shape;5858;p32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32"/>
          <p:cNvGrpSpPr/>
          <p:nvPr/>
        </p:nvGrpSpPr>
        <p:grpSpPr>
          <a:xfrm>
            <a:off x="7262412" y="3430330"/>
            <a:ext cx="519854" cy="559194"/>
            <a:chOff x="2114725" y="4370225"/>
            <a:chExt cx="443675" cy="477250"/>
          </a:xfrm>
        </p:grpSpPr>
        <p:sp>
          <p:nvSpPr>
            <p:cNvPr id="5861" name="Google Shape;5861;p32"/>
            <p:cNvSpPr/>
            <p:nvPr/>
          </p:nvSpPr>
          <p:spPr>
            <a:xfrm>
              <a:off x="2114725" y="4370225"/>
              <a:ext cx="443675" cy="477250"/>
            </a:xfrm>
            <a:custGeom>
              <a:avLst/>
              <a:gdLst/>
              <a:ahLst/>
              <a:cxnLst/>
              <a:rect l="l" t="t" r="r" b="b"/>
              <a:pathLst>
                <a:path w="17747" h="19090" extrusionOk="0">
                  <a:moveTo>
                    <a:pt x="9857" y="698"/>
                  </a:moveTo>
                  <a:cubicBezTo>
                    <a:pt x="10589" y="698"/>
                    <a:pt x="11333" y="796"/>
                    <a:pt x="12076" y="1002"/>
                  </a:cubicBezTo>
                  <a:cubicBezTo>
                    <a:pt x="14144" y="1602"/>
                    <a:pt x="16012" y="2836"/>
                    <a:pt x="16479" y="5271"/>
                  </a:cubicBezTo>
                  <a:cubicBezTo>
                    <a:pt x="16913" y="7340"/>
                    <a:pt x="16512" y="8274"/>
                    <a:pt x="14611" y="9308"/>
                  </a:cubicBezTo>
                  <a:cubicBezTo>
                    <a:pt x="13587" y="9820"/>
                    <a:pt x="12482" y="10223"/>
                    <a:pt x="11295" y="10223"/>
                  </a:cubicBezTo>
                  <a:cubicBezTo>
                    <a:pt x="11167" y="10223"/>
                    <a:pt x="11038" y="10218"/>
                    <a:pt x="10908" y="10208"/>
                  </a:cubicBezTo>
                  <a:cubicBezTo>
                    <a:pt x="10766" y="10201"/>
                    <a:pt x="10625" y="10197"/>
                    <a:pt x="10487" y="10197"/>
                  </a:cubicBezTo>
                  <a:cubicBezTo>
                    <a:pt x="8773" y="10197"/>
                    <a:pt x="7332" y="10770"/>
                    <a:pt x="6005" y="11943"/>
                  </a:cubicBezTo>
                  <a:cubicBezTo>
                    <a:pt x="5604" y="12310"/>
                    <a:pt x="5171" y="12643"/>
                    <a:pt x="4637" y="12810"/>
                  </a:cubicBezTo>
                  <a:cubicBezTo>
                    <a:pt x="4305" y="12939"/>
                    <a:pt x="3975" y="13002"/>
                    <a:pt x="3659" y="13002"/>
                  </a:cubicBezTo>
                  <a:cubicBezTo>
                    <a:pt x="2831" y="13002"/>
                    <a:pt x="2093" y="12572"/>
                    <a:pt x="1635" y="11776"/>
                  </a:cubicBezTo>
                  <a:cubicBezTo>
                    <a:pt x="1268" y="11109"/>
                    <a:pt x="1068" y="10275"/>
                    <a:pt x="1068" y="9341"/>
                  </a:cubicBezTo>
                  <a:cubicBezTo>
                    <a:pt x="1154" y="4536"/>
                    <a:pt x="5262" y="698"/>
                    <a:pt x="9857" y="698"/>
                  </a:cubicBezTo>
                  <a:close/>
                  <a:moveTo>
                    <a:pt x="12283" y="10782"/>
                  </a:moveTo>
                  <a:cubicBezTo>
                    <a:pt x="12421" y="10782"/>
                    <a:pt x="12553" y="10798"/>
                    <a:pt x="12676" y="10842"/>
                  </a:cubicBezTo>
                  <a:cubicBezTo>
                    <a:pt x="13177" y="11109"/>
                    <a:pt x="13110" y="11843"/>
                    <a:pt x="13443" y="12310"/>
                  </a:cubicBezTo>
                  <a:cubicBezTo>
                    <a:pt x="13977" y="13077"/>
                    <a:pt x="14477" y="13878"/>
                    <a:pt x="14911" y="14678"/>
                  </a:cubicBezTo>
                  <a:cubicBezTo>
                    <a:pt x="15612" y="16012"/>
                    <a:pt x="15445" y="16613"/>
                    <a:pt x="14177" y="17380"/>
                  </a:cubicBezTo>
                  <a:cubicBezTo>
                    <a:pt x="13168" y="18038"/>
                    <a:pt x="12092" y="18331"/>
                    <a:pt x="10961" y="18331"/>
                  </a:cubicBezTo>
                  <a:cubicBezTo>
                    <a:pt x="10486" y="18331"/>
                    <a:pt x="10001" y="18279"/>
                    <a:pt x="9507" y="18181"/>
                  </a:cubicBezTo>
                  <a:cubicBezTo>
                    <a:pt x="9274" y="18147"/>
                    <a:pt x="9040" y="18014"/>
                    <a:pt x="8807" y="17914"/>
                  </a:cubicBezTo>
                  <a:cubicBezTo>
                    <a:pt x="8607" y="17847"/>
                    <a:pt x="8607" y="17680"/>
                    <a:pt x="8607" y="17480"/>
                  </a:cubicBezTo>
                  <a:cubicBezTo>
                    <a:pt x="8623" y="17347"/>
                    <a:pt x="8673" y="17313"/>
                    <a:pt x="8740" y="17313"/>
                  </a:cubicBezTo>
                  <a:cubicBezTo>
                    <a:pt x="8807" y="17313"/>
                    <a:pt x="8890" y="17347"/>
                    <a:pt x="8974" y="17347"/>
                  </a:cubicBezTo>
                  <a:cubicBezTo>
                    <a:pt x="9008" y="17344"/>
                    <a:pt x="9043" y="17343"/>
                    <a:pt x="9078" y="17343"/>
                  </a:cubicBezTo>
                  <a:cubicBezTo>
                    <a:pt x="9375" y="17343"/>
                    <a:pt x="9683" y="17418"/>
                    <a:pt x="9995" y="17418"/>
                  </a:cubicBezTo>
                  <a:cubicBezTo>
                    <a:pt x="10177" y="17418"/>
                    <a:pt x="10359" y="17393"/>
                    <a:pt x="10541" y="17313"/>
                  </a:cubicBezTo>
                  <a:cubicBezTo>
                    <a:pt x="10008" y="17047"/>
                    <a:pt x="9507" y="17147"/>
                    <a:pt x="9007" y="17013"/>
                  </a:cubicBezTo>
                  <a:cubicBezTo>
                    <a:pt x="8990" y="17010"/>
                    <a:pt x="8972" y="17008"/>
                    <a:pt x="8953" y="17008"/>
                  </a:cubicBezTo>
                  <a:cubicBezTo>
                    <a:pt x="8883" y="17008"/>
                    <a:pt x="8803" y="17026"/>
                    <a:pt x="8739" y="17026"/>
                  </a:cubicBezTo>
                  <a:cubicBezTo>
                    <a:pt x="8646" y="17026"/>
                    <a:pt x="8587" y="16990"/>
                    <a:pt x="8640" y="16813"/>
                  </a:cubicBezTo>
                  <a:cubicBezTo>
                    <a:pt x="8707" y="16513"/>
                    <a:pt x="8440" y="16046"/>
                    <a:pt x="9007" y="15979"/>
                  </a:cubicBezTo>
                  <a:cubicBezTo>
                    <a:pt x="9507" y="15879"/>
                    <a:pt x="10008" y="16012"/>
                    <a:pt x="10508" y="15746"/>
                  </a:cubicBezTo>
                  <a:cubicBezTo>
                    <a:pt x="10241" y="15495"/>
                    <a:pt x="9949" y="15412"/>
                    <a:pt x="9653" y="15412"/>
                  </a:cubicBezTo>
                  <a:cubicBezTo>
                    <a:pt x="9357" y="15412"/>
                    <a:pt x="9057" y="15495"/>
                    <a:pt x="8773" y="15579"/>
                  </a:cubicBezTo>
                  <a:cubicBezTo>
                    <a:pt x="8540" y="15045"/>
                    <a:pt x="8807" y="14845"/>
                    <a:pt x="9307" y="14745"/>
                  </a:cubicBezTo>
                  <a:cubicBezTo>
                    <a:pt x="9974" y="14645"/>
                    <a:pt x="10641" y="14645"/>
                    <a:pt x="11342" y="14645"/>
                  </a:cubicBezTo>
                  <a:cubicBezTo>
                    <a:pt x="10928" y="14248"/>
                    <a:pt x="10638" y="14056"/>
                    <a:pt x="10243" y="14056"/>
                  </a:cubicBezTo>
                  <a:cubicBezTo>
                    <a:pt x="9875" y="14056"/>
                    <a:pt x="9414" y="14223"/>
                    <a:pt x="8673" y="14545"/>
                  </a:cubicBezTo>
                  <a:lnTo>
                    <a:pt x="8540" y="13677"/>
                  </a:lnTo>
                  <a:cubicBezTo>
                    <a:pt x="8507" y="13144"/>
                    <a:pt x="8373" y="12643"/>
                    <a:pt x="8173" y="12143"/>
                  </a:cubicBezTo>
                  <a:cubicBezTo>
                    <a:pt x="7873" y="11376"/>
                    <a:pt x="7873" y="11376"/>
                    <a:pt x="8673" y="11142"/>
                  </a:cubicBezTo>
                  <a:cubicBezTo>
                    <a:pt x="9474" y="10875"/>
                    <a:pt x="10274" y="10976"/>
                    <a:pt x="11042" y="10909"/>
                  </a:cubicBezTo>
                  <a:cubicBezTo>
                    <a:pt x="11460" y="10909"/>
                    <a:pt x="11895" y="10782"/>
                    <a:pt x="12283" y="10782"/>
                  </a:cubicBezTo>
                  <a:close/>
                  <a:moveTo>
                    <a:pt x="9497" y="0"/>
                  </a:moveTo>
                  <a:cubicBezTo>
                    <a:pt x="6614" y="0"/>
                    <a:pt x="4315" y="1296"/>
                    <a:pt x="2569" y="3470"/>
                  </a:cubicBezTo>
                  <a:cubicBezTo>
                    <a:pt x="968" y="5438"/>
                    <a:pt x="0" y="7640"/>
                    <a:pt x="301" y="10208"/>
                  </a:cubicBezTo>
                  <a:cubicBezTo>
                    <a:pt x="467" y="11676"/>
                    <a:pt x="1068" y="12944"/>
                    <a:pt x="2502" y="13544"/>
                  </a:cubicBezTo>
                  <a:cubicBezTo>
                    <a:pt x="2926" y="13715"/>
                    <a:pt x="3331" y="13792"/>
                    <a:pt x="3719" y="13792"/>
                  </a:cubicBezTo>
                  <a:cubicBezTo>
                    <a:pt x="4617" y="13792"/>
                    <a:pt x="5427" y="13382"/>
                    <a:pt x="6172" y="12777"/>
                  </a:cubicBezTo>
                  <a:cubicBezTo>
                    <a:pt x="6605" y="12443"/>
                    <a:pt x="7005" y="12110"/>
                    <a:pt x="7472" y="11776"/>
                  </a:cubicBezTo>
                  <a:cubicBezTo>
                    <a:pt x="7673" y="12110"/>
                    <a:pt x="7673" y="12377"/>
                    <a:pt x="7773" y="12677"/>
                  </a:cubicBezTo>
                  <a:cubicBezTo>
                    <a:pt x="8073" y="14211"/>
                    <a:pt x="7839" y="15812"/>
                    <a:pt x="7773" y="17347"/>
                  </a:cubicBezTo>
                  <a:cubicBezTo>
                    <a:pt x="7739" y="18147"/>
                    <a:pt x="7839" y="18381"/>
                    <a:pt x="8607" y="18681"/>
                  </a:cubicBezTo>
                  <a:cubicBezTo>
                    <a:pt x="9258" y="18959"/>
                    <a:pt x="10023" y="19089"/>
                    <a:pt x="10814" y="19089"/>
                  </a:cubicBezTo>
                  <a:cubicBezTo>
                    <a:pt x="12496" y="19089"/>
                    <a:pt x="14300" y="18501"/>
                    <a:pt x="15411" y="17480"/>
                  </a:cubicBezTo>
                  <a:cubicBezTo>
                    <a:pt x="16112" y="16813"/>
                    <a:pt x="16312" y="16046"/>
                    <a:pt x="16012" y="15145"/>
                  </a:cubicBezTo>
                  <a:cubicBezTo>
                    <a:pt x="15645" y="14011"/>
                    <a:pt x="14978" y="13044"/>
                    <a:pt x="14311" y="12110"/>
                  </a:cubicBezTo>
                  <a:cubicBezTo>
                    <a:pt x="13977" y="11643"/>
                    <a:pt x="13644" y="11142"/>
                    <a:pt x="13310" y="10675"/>
                  </a:cubicBezTo>
                  <a:cubicBezTo>
                    <a:pt x="14244" y="10342"/>
                    <a:pt x="15078" y="10008"/>
                    <a:pt x="15812" y="9474"/>
                  </a:cubicBezTo>
                  <a:cubicBezTo>
                    <a:pt x="16646" y="8974"/>
                    <a:pt x="17279" y="8274"/>
                    <a:pt x="17413" y="7206"/>
                  </a:cubicBezTo>
                  <a:cubicBezTo>
                    <a:pt x="17746" y="4838"/>
                    <a:pt x="16646" y="2536"/>
                    <a:pt x="14578" y="1302"/>
                  </a:cubicBezTo>
                  <a:cubicBezTo>
                    <a:pt x="13010" y="368"/>
                    <a:pt x="11309" y="34"/>
                    <a:pt x="9607" y="1"/>
                  </a:cubicBezTo>
                  <a:cubicBezTo>
                    <a:pt x="9571" y="1"/>
                    <a:pt x="9534" y="0"/>
                    <a:pt x="9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2393250" y="4406925"/>
              <a:ext cx="119275" cy="180625"/>
            </a:xfrm>
            <a:custGeom>
              <a:avLst/>
              <a:gdLst/>
              <a:ahLst/>
              <a:cxnLst/>
              <a:rect l="l" t="t" r="r" b="b"/>
              <a:pathLst>
                <a:path w="4771" h="7225" extrusionOk="0">
                  <a:moveTo>
                    <a:pt x="1" y="1"/>
                  </a:moveTo>
                  <a:lnTo>
                    <a:pt x="1" y="1"/>
                  </a:lnTo>
                  <a:cubicBezTo>
                    <a:pt x="1669" y="735"/>
                    <a:pt x="2669" y="2069"/>
                    <a:pt x="3470" y="3670"/>
                  </a:cubicBezTo>
                  <a:cubicBezTo>
                    <a:pt x="3937" y="4637"/>
                    <a:pt x="3870" y="5505"/>
                    <a:pt x="3170" y="6339"/>
                  </a:cubicBezTo>
                  <a:cubicBezTo>
                    <a:pt x="2970" y="6572"/>
                    <a:pt x="2736" y="6839"/>
                    <a:pt x="2636" y="7173"/>
                  </a:cubicBezTo>
                  <a:cubicBezTo>
                    <a:pt x="2741" y="7208"/>
                    <a:pt x="2842" y="7224"/>
                    <a:pt x="2938" y="7224"/>
                  </a:cubicBezTo>
                  <a:cubicBezTo>
                    <a:pt x="3207" y="7224"/>
                    <a:pt x="3440" y="7094"/>
                    <a:pt x="3637" y="6872"/>
                  </a:cubicBezTo>
                  <a:cubicBezTo>
                    <a:pt x="4404" y="6172"/>
                    <a:pt x="4771" y="5238"/>
                    <a:pt x="4471" y="4237"/>
                  </a:cubicBezTo>
                  <a:cubicBezTo>
                    <a:pt x="4004" y="2736"/>
                    <a:pt x="3136" y="1568"/>
                    <a:pt x="1935" y="668"/>
                  </a:cubicBezTo>
                  <a:cubicBezTo>
                    <a:pt x="1368" y="234"/>
                    <a:pt x="701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2159750" y="4546200"/>
              <a:ext cx="45075" cy="102375"/>
            </a:xfrm>
            <a:custGeom>
              <a:avLst/>
              <a:gdLst/>
              <a:ahLst/>
              <a:cxnLst/>
              <a:rect l="l" t="t" r="r" b="b"/>
              <a:pathLst>
                <a:path w="1803" h="4095" extrusionOk="0">
                  <a:moveTo>
                    <a:pt x="835" y="0"/>
                  </a:moveTo>
                  <a:cubicBezTo>
                    <a:pt x="1" y="934"/>
                    <a:pt x="134" y="3103"/>
                    <a:pt x="968" y="3836"/>
                  </a:cubicBezTo>
                  <a:cubicBezTo>
                    <a:pt x="1145" y="4013"/>
                    <a:pt x="1341" y="4094"/>
                    <a:pt x="1571" y="4094"/>
                  </a:cubicBezTo>
                  <a:cubicBezTo>
                    <a:pt x="1644" y="4094"/>
                    <a:pt x="1721" y="4086"/>
                    <a:pt x="1802" y="4070"/>
                  </a:cubicBezTo>
                  <a:cubicBezTo>
                    <a:pt x="1502" y="3436"/>
                    <a:pt x="1102" y="2836"/>
                    <a:pt x="935" y="2169"/>
                  </a:cubicBezTo>
                  <a:cubicBezTo>
                    <a:pt x="801" y="1468"/>
                    <a:pt x="768" y="768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2443300" y="4486975"/>
              <a:ext cx="24200" cy="85925"/>
            </a:xfrm>
            <a:custGeom>
              <a:avLst/>
              <a:gdLst/>
              <a:ahLst/>
              <a:cxnLst/>
              <a:rect l="l" t="t" r="r" b="b"/>
              <a:pathLst>
                <a:path w="968" h="3437" extrusionOk="0">
                  <a:moveTo>
                    <a:pt x="267" y="1"/>
                  </a:moveTo>
                  <a:lnTo>
                    <a:pt x="267" y="1"/>
                  </a:lnTo>
                  <a:cubicBezTo>
                    <a:pt x="601" y="1135"/>
                    <a:pt x="334" y="2203"/>
                    <a:pt x="0" y="3437"/>
                  </a:cubicBezTo>
                  <a:cubicBezTo>
                    <a:pt x="801" y="2870"/>
                    <a:pt x="968" y="2203"/>
                    <a:pt x="867" y="1469"/>
                  </a:cubicBezTo>
                  <a:cubicBezTo>
                    <a:pt x="834" y="868"/>
                    <a:pt x="767" y="335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2406600" y="4502825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434" y="1"/>
                  </a:moveTo>
                  <a:lnTo>
                    <a:pt x="434" y="1"/>
                  </a:lnTo>
                  <a:cubicBezTo>
                    <a:pt x="801" y="1002"/>
                    <a:pt x="167" y="1735"/>
                    <a:pt x="0" y="2536"/>
                  </a:cubicBezTo>
                  <a:cubicBezTo>
                    <a:pt x="1135" y="2036"/>
                    <a:pt x="1401" y="7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2372400" y="4529525"/>
              <a:ext cx="17550" cy="33375"/>
            </a:xfrm>
            <a:custGeom>
              <a:avLst/>
              <a:gdLst/>
              <a:ahLst/>
              <a:cxnLst/>
              <a:rect l="l" t="t" r="r" b="b"/>
              <a:pathLst>
                <a:path w="702" h="1335" extrusionOk="0">
                  <a:moveTo>
                    <a:pt x="635" y="0"/>
                  </a:moveTo>
                  <a:cubicBezTo>
                    <a:pt x="368" y="434"/>
                    <a:pt x="34" y="801"/>
                    <a:pt x="1" y="1335"/>
                  </a:cubicBezTo>
                  <a:cubicBezTo>
                    <a:pt x="635" y="1101"/>
                    <a:pt x="701" y="634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2199775" y="4589550"/>
              <a:ext cx="18375" cy="26625"/>
            </a:xfrm>
            <a:custGeom>
              <a:avLst/>
              <a:gdLst/>
              <a:ahLst/>
              <a:cxnLst/>
              <a:rect l="l" t="t" r="r" b="b"/>
              <a:pathLst>
                <a:path w="735" h="1065" extrusionOk="0">
                  <a:moveTo>
                    <a:pt x="334" y="1"/>
                  </a:moveTo>
                  <a:cubicBezTo>
                    <a:pt x="201" y="234"/>
                    <a:pt x="68" y="368"/>
                    <a:pt x="34" y="535"/>
                  </a:cubicBezTo>
                  <a:cubicBezTo>
                    <a:pt x="1" y="701"/>
                    <a:pt x="68" y="868"/>
                    <a:pt x="234" y="1002"/>
                  </a:cubicBezTo>
                  <a:cubicBezTo>
                    <a:pt x="308" y="1038"/>
                    <a:pt x="381" y="1065"/>
                    <a:pt x="448" y="1065"/>
                  </a:cubicBezTo>
                  <a:cubicBezTo>
                    <a:pt x="504" y="1065"/>
                    <a:pt x="556" y="1047"/>
                    <a:pt x="601" y="1002"/>
                  </a:cubicBezTo>
                  <a:cubicBezTo>
                    <a:pt x="735" y="868"/>
                    <a:pt x="668" y="701"/>
                    <a:pt x="568" y="568"/>
                  </a:cubicBezTo>
                  <a:cubicBezTo>
                    <a:pt x="535" y="401"/>
                    <a:pt x="435" y="234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8" name="Google Shape;5868;p32"/>
          <p:cNvGrpSpPr/>
          <p:nvPr/>
        </p:nvGrpSpPr>
        <p:grpSpPr>
          <a:xfrm>
            <a:off x="2426201" y="1060522"/>
            <a:ext cx="139069" cy="132484"/>
            <a:chOff x="7193976" y="1915322"/>
            <a:chExt cx="139069" cy="132484"/>
          </a:xfrm>
        </p:grpSpPr>
        <p:sp>
          <p:nvSpPr>
            <p:cNvPr id="5869" name="Google Shape;5869;p32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1" name="Google Shape;5871;p32"/>
          <p:cNvGrpSpPr/>
          <p:nvPr/>
        </p:nvGrpSpPr>
        <p:grpSpPr>
          <a:xfrm>
            <a:off x="7088026" y="1060522"/>
            <a:ext cx="139069" cy="132484"/>
            <a:chOff x="6787926" y="360297"/>
            <a:chExt cx="139069" cy="132484"/>
          </a:xfrm>
        </p:grpSpPr>
        <p:sp>
          <p:nvSpPr>
            <p:cNvPr id="5872" name="Google Shape;5872;p32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4" name="Google Shape;5874;p32"/>
          <p:cNvGrpSpPr/>
          <p:nvPr/>
        </p:nvGrpSpPr>
        <p:grpSpPr>
          <a:xfrm>
            <a:off x="4710610" y="4230057"/>
            <a:ext cx="134691" cy="140500"/>
            <a:chOff x="3516385" y="421707"/>
            <a:chExt cx="134691" cy="140500"/>
          </a:xfrm>
        </p:grpSpPr>
        <p:sp>
          <p:nvSpPr>
            <p:cNvPr id="5875" name="Google Shape;5875;p32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7" name="Google Shape;5877;p32"/>
          <p:cNvGrpSpPr/>
          <p:nvPr/>
        </p:nvGrpSpPr>
        <p:grpSpPr>
          <a:xfrm>
            <a:off x="7333045" y="2438558"/>
            <a:ext cx="98100" cy="107593"/>
            <a:chOff x="7449370" y="2691508"/>
            <a:chExt cx="98100" cy="107593"/>
          </a:xfrm>
        </p:grpSpPr>
        <p:sp>
          <p:nvSpPr>
            <p:cNvPr id="5878" name="Google Shape;5878;p32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0" name="Google Shape;5880;p32"/>
          <p:cNvGrpSpPr/>
          <p:nvPr/>
        </p:nvGrpSpPr>
        <p:grpSpPr>
          <a:xfrm>
            <a:off x="6974538" y="4344709"/>
            <a:ext cx="139069" cy="132484"/>
            <a:chOff x="6974538" y="4344709"/>
            <a:chExt cx="139069" cy="132484"/>
          </a:xfrm>
        </p:grpSpPr>
        <p:sp>
          <p:nvSpPr>
            <p:cNvPr id="5881" name="Google Shape;5881;p32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32"/>
          <p:cNvGrpSpPr/>
          <p:nvPr/>
        </p:nvGrpSpPr>
        <p:grpSpPr>
          <a:xfrm>
            <a:off x="1197473" y="3602507"/>
            <a:ext cx="134691" cy="140500"/>
            <a:chOff x="1062773" y="3863207"/>
            <a:chExt cx="134691" cy="140500"/>
          </a:xfrm>
        </p:grpSpPr>
        <p:sp>
          <p:nvSpPr>
            <p:cNvPr id="5884" name="Google Shape;5884;p32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32"/>
          <p:cNvSpPr txBox="1">
            <a:spLocks noGrp="1"/>
          </p:cNvSpPr>
          <p:nvPr>
            <p:ph type="subTitle" idx="2"/>
          </p:nvPr>
        </p:nvSpPr>
        <p:spPr>
          <a:xfrm>
            <a:off x="1339525" y="2742143"/>
            <a:ext cx="642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Hanadi bin </a:t>
            </a:r>
            <a:r>
              <a:rPr lang="en-US" sz="2400" dirty="0" err="1"/>
              <a:t>mujalli</a:t>
            </a:r>
            <a:endParaRPr sz="2400" dirty="0"/>
          </a:p>
        </p:txBody>
      </p:sp>
      <p:sp>
        <p:nvSpPr>
          <p:cNvPr id="5887" name="Google Shape;5887;p32"/>
          <p:cNvSpPr txBox="1">
            <a:spLocks noGrp="1"/>
          </p:cNvSpPr>
          <p:nvPr>
            <p:ph type="ctrTitle"/>
          </p:nvPr>
        </p:nvSpPr>
        <p:spPr>
          <a:xfrm>
            <a:off x="58696" y="1122812"/>
            <a:ext cx="8982258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Personalized Recipes Recommender</a:t>
            </a:r>
            <a:endParaRPr sz="4800" dirty="0"/>
          </a:p>
        </p:txBody>
      </p:sp>
      <p:sp>
        <p:nvSpPr>
          <p:cNvPr id="5888" name="Google Shape;5888;p32"/>
          <p:cNvSpPr txBox="1">
            <a:spLocks noGrp="1"/>
          </p:cNvSpPr>
          <p:nvPr>
            <p:ph type="subTitle" idx="1"/>
          </p:nvPr>
        </p:nvSpPr>
        <p:spPr>
          <a:xfrm>
            <a:off x="2370325" y="35958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Project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MISK-</a:t>
            </a:r>
            <a:r>
              <a:rPr lang="en-US" dirty="0"/>
              <a:t>Data Science Immersive</a:t>
            </a:r>
            <a:r>
              <a:rPr lang="en" dirty="0"/>
              <a:t> 2022</a:t>
            </a:r>
            <a:endParaRPr dirty="0"/>
          </a:p>
        </p:txBody>
      </p:sp>
      <p:pic>
        <p:nvPicPr>
          <p:cNvPr id="3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AB5F840-9338-3489-9EB3-171A7FE74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5" t="25381" r="16100" b="27481"/>
          <a:stretch/>
        </p:blipFill>
        <p:spPr>
          <a:xfrm>
            <a:off x="6568279" y="320937"/>
            <a:ext cx="2484430" cy="912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p50"/>
          <p:cNvSpPr/>
          <p:nvPr/>
        </p:nvSpPr>
        <p:spPr>
          <a:xfrm rot="5400000">
            <a:off x="6455098" y="2489907"/>
            <a:ext cx="880031" cy="802822"/>
          </a:xfrm>
          <a:custGeom>
            <a:avLst/>
            <a:gdLst/>
            <a:ahLst/>
            <a:cxnLst/>
            <a:rect l="l" t="t" r="r" b="b"/>
            <a:pathLst>
              <a:path w="6526" h="5953" extrusionOk="0">
                <a:moveTo>
                  <a:pt x="3388" y="1"/>
                </a:moveTo>
                <a:cubicBezTo>
                  <a:pt x="3136" y="1"/>
                  <a:pt x="2909" y="57"/>
                  <a:pt x="2666" y="144"/>
                </a:cubicBezTo>
                <a:cubicBezTo>
                  <a:pt x="244" y="1014"/>
                  <a:pt x="0" y="5953"/>
                  <a:pt x="2927" y="5953"/>
                </a:cubicBezTo>
                <a:cubicBezTo>
                  <a:pt x="3077" y="5953"/>
                  <a:pt x="3235" y="5940"/>
                  <a:pt x="3402" y="5913"/>
                </a:cubicBezTo>
                <a:cubicBezTo>
                  <a:pt x="6048" y="5475"/>
                  <a:pt x="6525" y="104"/>
                  <a:pt x="3502" y="5"/>
                </a:cubicBezTo>
                <a:cubicBezTo>
                  <a:pt x="3463" y="2"/>
                  <a:pt x="3425" y="1"/>
                  <a:pt x="33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1" name="Google Shape;6631;p50"/>
          <p:cNvSpPr/>
          <p:nvPr/>
        </p:nvSpPr>
        <p:spPr>
          <a:xfrm rot="5400000">
            <a:off x="4693327" y="3262660"/>
            <a:ext cx="877199" cy="799990"/>
          </a:xfrm>
          <a:custGeom>
            <a:avLst/>
            <a:gdLst/>
            <a:ahLst/>
            <a:cxnLst/>
            <a:rect l="l" t="t" r="r" b="b"/>
            <a:pathLst>
              <a:path w="6505" h="5932" extrusionOk="0">
                <a:moveTo>
                  <a:pt x="3501" y="1"/>
                </a:moveTo>
                <a:cubicBezTo>
                  <a:pt x="3203" y="1"/>
                  <a:pt x="2904" y="21"/>
                  <a:pt x="2666" y="120"/>
                </a:cubicBezTo>
                <a:cubicBezTo>
                  <a:pt x="247" y="989"/>
                  <a:pt x="0" y="5932"/>
                  <a:pt x="2913" y="5932"/>
                </a:cubicBezTo>
                <a:cubicBezTo>
                  <a:pt x="3067" y="5932"/>
                  <a:pt x="3230" y="5918"/>
                  <a:pt x="3402" y="5889"/>
                </a:cubicBezTo>
                <a:cubicBezTo>
                  <a:pt x="6047" y="5471"/>
                  <a:pt x="6505" y="100"/>
                  <a:pt x="3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2" name="Google Shape;6632;p50"/>
          <p:cNvSpPr/>
          <p:nvPr/>
        </p:nvSpPr>
        <p:spPr>
          <a:xfrm rot="5400000">
            <a:off x="2922673" y="3529389"/>
            <a:ext cx="877334" cy="799990"/>
          </a:xfrm>
          <a:custGeom>
            <a:avLst/>
            <a:gdLst/>
            <a:ahLst/>
            <a:cxnLst/>
            <a:rect l="l" t="t" r="r" b="b"/>
            <a:pathLst>
              <a:path w="6506" h="5932" extrusionOk="0">
                <a:moveTo>
                  <a:pt x="3502" y="0"/>
                </a:moveTo>
                <a:cubicBezTo>
                  <a:pt x="3203" y="0"/>
                  <a:pt x="2925" y="20"/>
                  <a:pt x="2666" y="119"/>
                </a:cubicBezTo>
                <a:cubicBezTo>
                  <a:pt x="248" y="988"/>
                  <a:pt x="1" y="5931"/>
                  <a:pt x="2913" y="5931"/>
                </a:cubicBezTo>
                <a:cubicBezTo>
                  <a:pt x="3067" y="5931"/>
                  <a:pt x="3230" y="5917"/>
                  <a:pt x="3402" y="5888"/>
                </a:cubicBezTo>
                <a:cubicBezTo>
                  <a:pt x="6048" y="5471"/>
                  <a:pt x="6505" y="99"/>
                  <a:pt x="35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3" name="Google Shape;6633;p50"/>
          <p:cNvSpPr/>
          <p:nvPr/>
        </p:nvSpPr>
        <p:spPr>
          <a:xfrm rot="5400000">
            <a:off x="1151200" y="1678706"/>
            <a:ext cx="879761" cy="800124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4" name="Google Shape;6634;p50"/>
          <p:cNvSpPr/>
          <p:nvPr/>
        </p:nvSpPr>
        <p:spPr>
          <a:xfrm rot="10800000" flipH="1">
            <a:off x="2616448" y="2141646"/>
            <a:ext cx="1456205" cy="741976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5" name="Google Shape;6635;p50"/>
          <p:cNvSpPr/>
          <p:nvPr/>
        </p:nvSpPr>
        <p:spPr>
          <a:xfrm>
            <a:off x="862975" y="2809588"/>
            <a:ext cx="1456169" cy="847741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6" name="Google Shape;6636;p50"/>
          <p:cNvSpPr/>
          <p:nvPr/>
        </p:nvSpPr>
        <p:spPr>
          <a:xfrm>
            <a:off x="4442957" y="1248441"/>
            <a:ext cx="1456233" cy="1169602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7" name="Google Shape;6637;p50"/>
          <p:cNvSpPr/>
          <p:nvPr/>
        </p:nvSpPr>
        <p:spPr>
          <a:xfrm>
            <a:off x="6217894" y="3547526"/>
            <a:ext cx="1456169" cy="674833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8" name="Google Shape;6638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cleaning steps</a:t>
            </a:r>
            <a:endParaRPr dirty="0"/>
          </a:p>
        </p:txBody>
      </p:sp>
      <p:sp>
        <p:nvSpPr>
          <p:cNvPr id="6639" name="Google Shape;6639;p50"/>
          <p:cNvSpPr txBox="1"/>
          <p:nvPr/>
        </p:nvSpPr>
        <p:spPr>
          <a:xfrm>
            <a:off x="2456118" y="2351063"/>
            <a:ext cx="1764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Clean the ingredients</a:t>
            </a:r>
          </a:p>
        </p:txBody>
      </p:sp>
      <p:sp>
        <p:nvSpPr>
          <p:cNvPr id="6640" name="Google Shape;6640;p50"/>
          <p:cNvSpPr txBox="1"/>
          <p:nvPr/>
        </p:nvSpPr>
        <p:spPr>
          <a:xfrm>
            <a:off x="6057851" y="3611581"/>
            <a:ext cx="1782112" cy="55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Remove irrelevant recipes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1" name="Google Shape;6641;p50"/>
          <p:cNvSpPr txBox="1"/>
          <p:nvPr/>
        </p:nvSpPr>
        <p:spPr>
          <a:xfrm>
            <a:off x="4430280" y="1359724"/>
            <a:ext cx="1452314" cy="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Drop irrelevant ingredients for target users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2" name="Google Shape;6642;p50"/>
          <p:cNvSpPr txBox="1"/>
          <p:nvPr/>
        </p:nvSpPr>
        <p:spPr>
          <a:xfrm>
            <a:off x="714521" y="2738471"/>
            <a:ext cx="1764300" cy="93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Convert cooking time</a:t>
            </a:r>
          </a:p>
        </p:txBody>
      </p:sp>
      <p:sp>
        <p:nvSpPr>
          <p:cNvPr id="6643" name="Google Shape;6643;p50"/>
          <p:cNvSpPr txBox="1"/>
          <p:nvPr/>
        </p:nvSpPr>
        <p:spPr>
          <a:xfrm>
            <a:off x="760464" y="3706794"/>
            <a:ext cx="1764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rom string to integer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4" name="Google Shape;6644;p50"/>
          <p:cNvSpPr txBox="1"/>
          <p:nvPr/>
        </p:nvSpPr>
        <p:spPr>
          <a:xfrm>
            <a:off x="4317965" y="2387652"/>
            <a:ext cx="1589338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Such as pork, wine, </a:t>
            </a:r>
            <a:r>
              <a:rPr lang="en-US" sz="12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ect</a:t>
            </a: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..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5" name="Google Shape;6645;p50"/>
          <p:cNvSpPr txBox="1"/>
          <p:nvPr/>
        </p:nvSpPr>
        <p:spPr>
          <a:xfrm>
            <a:off x="2520404" y="2948122"/>
            <a:ext cx="1764900" cy="26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From detailed sentences to words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6" name="Google Shape;6646;p50"/>
          <p:cNvSpPr txBox="1"/>
          <p:nvPr/>
        </p:nvSpPr>
        <p:spPr>
          <a:xfrm>
            <a:off x="6066875" y="4215727"/>
            <a:ext cx="1764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Such as recipes for seasonings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7" name="Google Shape;6647;p50"/>
          <p:cNvSpPr txBox="1"/>
          <p:nvPr/>
        </p:nvSpPr>
        <p:spPr>
          <a:xfrm>
            <a:off x="1219513" y="1909687"/>
            <a:ext cx="743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5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8" name="Google Shape;6648;p50"/>
          <p:cNvSpPr txBox="1"/>
          <p:nvPr/>
        </p:nvSpPr>
        <p:spPr>
          <a:xfrm>
            <a:off x="2989800" y="3731075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6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9" name="Google Shape;6649;p50"/>
          <p:cNvSpPr txBox="1"/>
          <p:nvPr/>
        </p:nvSpPr>
        <p:spPr>
          <a:xfrm>
            <a:off x="4760388" y="348430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7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50" name="Google Shape;6650;p50"/>
          <p:cNvSpPr txBox="1"/>
          <p:nvPr/>
        </p:nvSpPr>
        <p:spPr>
          <a:xfrm>
            <a:off x="6523563" y="272488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8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6651" name="Google Shape;6651;p50"/>
          <p:cNvCxnSpPr/>
          <p:nvPr/>
        </p:nvCxnSpPr>
        <p:spPr>
          <a:xfrm rot="10800000">
            <a:off x="1591062" y="2474025"/>
            <a:ext cx="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2" name="Google Shape;6652;p50"/>
          <p:cNvCxnSpPr>
            <a:cxnSpLocks/>
          </p:cNvCxnSpPr>
          <p:nvPr/>
        </p:nvCxnSpPr>
        <p:spPr>
          <a:xfrm>
            <a:off x="3361346" y="3331334"/>
            <a:ext cx="0" cy="1858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3" name="Google Shape;6653;p50"/>
          <p:cNvCxnSpPr>
            <a:cxnSpLocks/>
            <a:stCxn id="6644" idx="2"/>
          </p:cNvCxnSpPr>
          <p:nvPr/>
        </p:nvCxnSpPr>
        <p:spPr>
          <a:xfrm>
            <a:off x="5112634" y="2903352"/>
            <a:ext cx="0" cy="3001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4" name="Google Shape;6654;p50"/>
          <p:cNvCxnSpPr>
            <a:cxnSpLocks/>
          </p:cNvCxnSpPr>
          <p:nvPr/>
        </p:nvCxnSpPr>
        <p:spPr>
          <a:xfrm flipH="1" flipV="1">
            <a:off x="6937372" y="3231928"/>
            <a:ext cx="8606" cy="27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95" name="Google Shape;6695;p50"/>
          <p:cNvCxnSpPr>
            <a:stCxn id="6647" idx="3"/>
            <a:endCxn id="6648" idx="1"/>
          </p:cNvCxnSpPr>
          <p:nvPr/>
        </p:nvCxnSpPr>
        <p:spPr>
          <a:xfrm>
            <a:off x="1962613" y="2070337"/>
            <a:ext cx="1027200" cy="18390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50"/>
          <p:cNvCxnSpPr>
            <a:stCxn id="6648" idx="3"/>
            <a:endCxn id="6649" idx="1"/>
          </p:cNvCxnSpPr>
          <p:nvPr/>
        </p:nvCxnSpPr>
        <p:spPr>
          <a:xfrm rot="10800000" flipH="1">
            <a:off x="3732900" y="3662525"/>
            <a:ext cx="1027500" cy="2469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50"/>
          <p:cNvCxnSpPr>
            <a:stCxn id="6649" idx="3"/>
            <a:endCxn id="6650" idx="1"/>
          </p:cNvCxnSpPr>
          <p:nvPr/>
        </p:nvCxnSpPr>
        <p:spPr>
          <a:xfrm rot="10800000" flipH="1">
            <a:off x="5503488" y="2903353"/>
            <a:ext cx="1020000" cy="7593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50"/>
          <p:cNvCxnSpPr>
            <a:cxnSpLocks/>
          </p:cNvCxnSpPr>
          <p:nvPr/>
        </p:nvCxnSpPr>
        <p:spPr>
          <a:xfrm rot="10800000" flipH="1">
            <a:off x="629186" y="2098574"/>
            <a:ext cx="573300" cy="47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9" name="Google Shape;6699;p50"/>
          <p:cNvSpPr/>
          <p:nvPr/>
        </p:nvSpPr>
        <p:spPr>
          <a:xfrm>
            <a:off x="7839963" y="2343050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0" name="Google Shape;6700;p50"/>
          <p:cNvGrpSpPr/>
          <p:nvPr/>
        </p:nvGrpSpPr>
        <p:grpSpPr>
          <a:xfrm flipH="1">
            <a:off x="305807" y="2326055"/>
            <a:ext cx="134691" cy="140500"/>
            <a:chOff x="8180660" y="3700657"/>
            <a:chExt cx="134691" cy="140500"/>
          </a:xfrm>
        </p:grpSpPr>
        <p:sp>
          <p:nvSpPr>
            <p:cNvPr id="6701" name="Google Shape;6701;p5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3" name="Google Shape;6703;p50"/>
          <p:cNvGrpSpPr/>
          <p:nvPr/>
        </p:nvGrpSpPr>
        <p:grpSpPr>
          <a:xfrm flipH="1">
            <a:off x="407482" y="3983739"/>
            <a:ext cx="134691" cy="140500"/>
            <a:chOff x="8782710" y="3004407"/>
            <a:chExt cx="134691" cy="140500"/>
          </a:xfrm>
        </p:grpSpPr>
        <p:sp>
          <p:nvSpPr>
            <p:cNvPr id="6704" name="Google Shape;6704;p5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281B0E-2E45-1B1C-C411-3189C405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888735" y="4618811"/>
            <a:ext cx="145219" cy="159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65E2ED-7023-1B53-19C9-E22F3779D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40878" y="319613"/>
            <a:ext cx="145219" cy="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4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F1521-DDAF-A00E-4D18-3B3B156B9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4" t="36694" r="29774" b="35252"/>
          <a:stretch/>
        </p:blipFill>
        <p:spPr>
          <a:xfrm>
            <a:off x="964986" y="1581657"/>
            <a:ext cx="7235468" cy="2169371"/>
          </a:xfrm>
          <a:prstGeom prst="rect">
            <a:avLst/>
          </a:prstGeom>
        </p:spPr>
      </p:pic>
      <p:sp>
        <p:nvSpPr>
          <p:cNvPr id="6852" name="Google Shape;6852;p53"/>
          <p:cNvSpPr txBox="1">
            <a:spLocks noGrp="1"/>
          </p:cNvSpPr>
          <p:nvPr>
            <p:ph type="subTitle" idx="1"/>
          </p:nvPr>
        </p:nvSpPr>
        <p:spPr>
          <a:xfrm>
            <a:off x="2459721" y="1087617"/>
            <a:ext cx="4245999" cy="435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matrix</a:t>
            </a:r>
            <a:endParaRPr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8" name="Google Shape;6868;p53"/>
          <p:cNvGrpSpPr/>
          <p:nvPr/>
        </p:nvGrpSpPr>
        <p:grpSpPr>
          <a:xfrm rot="2149485" flipH="1">
            <a:off x="7337355" y="3662388"/>
            <a:ext cx="139067" cy="132482"/>
            <a:chOff x="6787926" y="360297"/>
            <a:chExt cx="139069" cy="132484"/>
          </a:xfrm>
        </p:grpSpPr>
        <p:sp>
          <p:nvSpPr>
            <p:cNvPr id="6869" name="Google Shape;6869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6852;p53">
            <a:extLst>
              <a:ext uri="{FF2B5EF4-FFF2-40B4-BE49-F238E27FC236}">
                <a16:creationId xmlns:a16="http://schemas.microsoft.com/office/drawing/2014/main" id="{D5088445-CD9D-2DD5-FACC-6B979C753CF6}"/>
              </a:ext>
            </a:extLst>
          </p:cNvPr>
          <p:cNvSpPr txBox="1">
            <a:spLocks/>
          </p:cNvSpPr>
          <p:nvPr/>
        </p:nvSpPr>
        <p:spPr>
          <a:xfrm>
            <a:off x="698636" y="3794829"/>
            <a:ext cx="7746728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sz="1200" dirty="0"/>
              <a:t>Insight: As expected, there's a correlation between calories and carb, fat &amp; protein. Additionally, fat correlated with protein.</a:t>
            </a:r>
          </a:p>
          <a:p>
            <a:pPr marL="0" indent="0"/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5427-D94D-6A92-DD34-8E32526D2F41}"/>
              </a:ext>
            </a:extLst>
          </p:cNvPr>
          <p:cNvSpPr/>
          <p:nvPr/>
        </p:nvSpPr>
        <p:spPr>
          <a:xfrm>
            <a:off x="982384" y="2832280"/>
            <a:ext cx="7196629" cy="2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B2F2-3AE8-CED9-76BE-17EBFA97842D}"/>
              </a:ext>
            </a:extLst>
          </p:cNvPr>
          <p:cNvSpPr/>
          <p:nvPr/>
        </p:nvSpPr>
        <p:spPr>
          <a:xfrm>
            <a:off x="982385" y="3282082"/>
            <a:ext cx="7218070" cy="2035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5669070" y="447190"/>
            <a:ext cx="145219" cy="159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1107651" y="4466814"/>
            <a:ext cx="198064" cy="217305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285660" y="300703"/>
            <a:ext cx="6572679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73869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40046"/>
            <a:ext cx="145219" cy="15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532283" y="120775"/>
            <a:ext cx="6319010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160496" y="4548884"/>
            <a:ext cx="145219" cy="159327"/>
          </a:xfrm>
          <a:prstGeom prst="rect">
            <a:avLst/>
          </a:prstGeom>
        </p:spPr>
      </p:pic>
      <p:sp>
        <p:nvSpPr>
          <p:cNvPr id="5" name="Google Shape;6852;p53">
            <a:extLst>
              <a:ext uri="{FF2B5EF4-FFF2-40B4-BE49-F238E27FC236}">
                <a16:creationId xmlns:a16="http://schemas.microsoft.com/office/drawing/2014/main" id="{20271457-7764-C9F1-EBDA-6DBD5B5A08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3302" y="4597840"/>
            <a:ext cx="5624286" cy="236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Insight</a:t>
            </a:r>
            <a:r>
              <a:rPr lang="en" sz="1200" dirty="0"/>
              <a:t>: Calories &amp; nutrients are positivly skewed except for fat.</a:t>
            </a:r>
            <a:endParaRPr sz="12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86893D6-EA9F-BE2D-0E5A-72D1D63E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83" y="2608522"/>
            <a:ext cx="2808297" cy="198358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EBE2255-5367-8924-C70A-3B30E0A4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74" y="743742"/>
            <a:ext cx="2713214" cy="1916422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ADFD9710-70C5-9EC7-34F1-C7C5555D0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74" y="2571750"/>
            <a:ext cx="2808297" cy="201417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2435F1D5-0EF1-2F97-40F3-B37F323A0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986" y="736741"/>
            <a:ext cx="2655471" cy="18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47190"/>
            <a:ext cx="145219" cy="159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160496" y="4548884"/>
            <a:ext cx="145219" cy="159327"/>
          </a:xfrm>
          <a:prstGeom prst="rect">
            <a:avLst/>
          </a:prstGeom>
        </p:spPr>
      </p:pic>
      <p:sp>
        <p:nvSpPr>
          <p:cNvPr id="4" name="Google Shape;6852;p53">
            <a:extLst>
              <a:ext uri="{FF2B5EF4-FFF2-40B4-BE49-F238E27FC236}">
                <a16:creationId xmlns:a16="http://schemas.microsoft.com/office/drawing/2014/main" id="{B13F0C38-6E59-7B76-E460-9D7769DCF5D9}"/>
              </a:ext>
            </a:extLst>
          </p:cNvPr>
          <p:cNvSpPr txBox="1">
            <a:spLocks/>
          </p:cNvSpPr>
          <p:nvPr/>
        </p:nvSpPr>
        <p:spPr>
          <a:xfrm>
            <a:off x="1382566" y="4441485"/>
            <a:ext cx="6371716" cy="53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sz="1200" b="1" dirty="0"/>
              <a:t>Insight</a:t>
            </a:r>
            <a:r>
              <a:rPr lang="en-US" sz="1200" dirty="0"/>
              <a:t>: Time was positively skewed, most of recipes takes lower time to cook.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1C5DD9F-128B-78B2-0280-EE2A2992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77" y="812435"/>
            <a:ext cx="7003895" cy="3773943"/>
          </a:xfrm>
          <a:prstGeom prst="rect">
            <a:avLst/>
          </a:prstGeom>
        </p:spPr>
      </p:pic>
      <p:sp>
        <p:nvSpPr>
          <p:cNvPr id="8" name="Google Shape;6851;p53">
            <a:extLst>
              <a:ext uri="{FF2B5EF4-FFF2-40B4-BE49-F238E27FC236}">
                <a16:creationId xmlns:a16="http://schemas.microsoft.com/office/drawing/2014/main" id="{182004F5-C498-7714-0F2A-7E7A8DC46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4791" y="250142"/>
            <a:ext cx="6572679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18095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265D4CD2-E99B-23AF-991C-67F72A06ADDE}"/>
              </a:ext>
            </a:extLst>
          </p:cNvPr>
          <p:cNvSpPr/>
          <p:nvPr/>
        </p:nvSpPr>
        <p:spPr>
          <a:xfrm>
            <a:off x="1172406" y="2750721"/>
            <a:ext cx="3251995" cy="77226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0" name="Google Shape;5940;p36"/>
          <p:cNvSpPr/>
          <p:nvPr/>
        </p:nvSpPr>
        <p:spPr>
          <a:xfrm>
            <a:off x="653262" y="2381157"/>
            <a:ext cx="4338123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758719" y="2251802"/>
            <a:ext cx="41947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recommendation systems</a:t>
            </a:r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74771" y="1363331"/>
            <a:ext cx="11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5527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6;p47">
            <a:extLst>
              <a:ext uri="{FF2B5EF4-FFF2-40B4-BE49-F238E27FC236}">
                <a16:creationId xmlns:a16="http://schemas.microsoft.com/office/drawing/2014/main" id="{5A9E6145-138A-6806-2501-10B831A9697F}"/>
              </a:ext>
            </a:extLst>
          </p:cNvPr>
          <p:cNvSpPr/>
          <p:nvPr/>
        </p:nvSpPr>
        <p:spPr>
          <a:xfrm rot="10800000" flipH="1">
            <a:off x="5483212" y="2521057"/>
            <a:ext cx="2114294" cy="838727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47"/>
          <p:cNvSpPr/>
          <p:nvPr/>
        </p:nvSpPr>
        <p:spPr>
          <a:xfrm>
            <a:off x="2490600" y="2522900"/>
            <a:ext cx="323100" cy="32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47"/>
          <p:cNvSpPr/>
          <p:nvPr/>
        </p:nvSpPr>
        <p:spPr>
          <a:xfrm>
            <a:off x="6330300" y="2522900"/>
            <a:ext cx="323100" cy="32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0" name="Google Shape;6460;p47"/>
          <p:cNvCxnSpPr>
            <a:cxnSpLocks/>
            <a:stCxn id="6470" idx="2"/>
            <a:endCxn id="6458" idx="0"/>
          </p:cNvCxnSpPr>
          <p:nvPr/>
        </p:nvCxnSpPr>
        <p:spPr>
          <a:xfrm rot="5400000">
            <a:off x="2979260" y="930166"/>
            <a:ext cx="1265624" cy="191984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61" name="Google Shape;6461;p47"/>
          <p:cNvCxnSpPr>
            <a:cxnSpLocks/>
            <a:stCxn id="6470" idx="2"/>
            <a:endCxn id="6459" idx="0"/>
          </p:cNvCxnSpPr>
          <p:nvPr/>
        </p:nvCxnSpPr>
        <p:spPr>
          <a:xfrm rot="16200000" flipH="1">
            <a:off x="4899110" y="930160"/>
            <a:ext cx="1265624" cy="19198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466" name="Google Shape;6466;p47"/>
          <p:cNvSpPr/>
          <p:nvPr/>
        </p:nvSpPr>
        <p:spPr>
          <a:xfrm rot="10800000" flipH="1">
            <a:off x="1823650" y="2521058"/>
            <a:ext cx="2114294" cy="770781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7" name="Google Shape;6467;p47"/>
          <p:cNvSpPr/>
          <p:nvPr/>
        </p:nvSpPr>
        <p:spPr>
          <a:xfrm>
            <a:off x="3629106" y="997888"/>
            <a:ext cx="1885787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47"/>
          <p:cNvSpPr txBox="1">
            <a:spLocks noGrp="1"/>
          </p:cNvSpPr>
          <p:nvPr>
            <p:ph type="title"/>
          </p:nvPr>
        </p:nvSpPr>
        <p:spPr>
          <a:xfrm>
            <a:off x="1651762" y="413866"/>
            <a:ext cx="58404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 systems</a:t>
            </a:r>
            <a:endParaRPr dirty="0"/>
          </a:p>
        </p:txBody>
      </p:sp>
      <p:sp>
        <p:nvSpPr>
          <p:cNvPr id="6470" name="Google Shape;6470;p47"/>
          <p:cNvSpPr/>
          <p:nvPr/>
        </p:nvSpPr>
        <p:spPr>
          <a:xfrm>
            <a:off x="3696894" y="1029876"/>
            <a:ext cx="1750200" cy="227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ypes 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471" name="Google Shape;6471;p47"/>
          <p:cNvSpPr txBox="1"/>
          <p:nvPr/>
        </p:nvSpPr>
        <p:spPr>
          <a:xfrm>
            <a:off x="1601948" y="3111431"/>
            <a:ext cx="2494963" cy="135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Works by recommending an items to a specific user when this item is preferred by similar users. </a:t>
            </a:r>
          </a:p>
        </p:txBody>
      </p:sp>
      <p:sp>
        <p:nvSpPr>
          <p:cNvPr id="6474" name="Google Shape;6474;p47"/>
          <p:cNvSpPr txBox="1"/>
          <p:nvPr/>
        </p:nvSpPr>
        <p:spPr>
          <a:xfrm>
            <a:off x="5207574" y="3303959"/>
            <a:ext cx="2891652" cy="111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Works by recommending an item to a user after collecting data from that user either explicitly or implicitly.</a:t>
            </a:r>
          </a:p>
        </p:txBody>
      </p:sp>
      <p:sp>
        <p:nvSpPr>
          <p:cNvPr id="6481" name="Google Shape;6481;p47"/>
          <p:cNvSpPr/>
          <p:nvPr/>
        </p:nvSpPr>
        <p:spPr>
          <a:xfrm>
            <a:off x="5777025" y="2615968"/>
            <a:ext cx="1591200" cy="7707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ontent-based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476" name="Google Shape;6476;p47"/>
          <p:cNvSpPr/>
          <p:nvPr/>
        </p:nvSpPr>
        <p:spPr>
          <a:xfrm>
            <a:off x="1860199" y="2655710"/>
            <a:ext cx="2131240" cy="572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olaberative-</a:t>
            </a: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filtering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6485" name="Google Shape;6485;p47"/>
          <p:cNvGrpSpPr/>
          <p:nvPr/>
        </p:nvGrpSpPr>
        <p:grpSpPr>
          <a:xfrm flipH="1">
            <a:off x="291045" y="3835764"/>
            <a:ext cx="134691" cy="140500"/>
            <a:chOff x="8180660" y="3700657"/>
            <a:chExt cx="134691" cy="140500"/>
          </a:xfrm>
        </p:grpSpPr>
        <p:sp>
          <p:nvSpPr>
            <p:cNvPr id="6486" name="Google Shape;6486;p4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47"/>
          <p:cNvGrpSpPr/>
          <p:nvPr/>
        </p:nvGrpSpPr>
        <p:grpSpPr>
          <a:xfrm flipH="1">
            <a:off x="425737" y="3219286"/>
            <a:ext cx="134691" cy="140500"/>
            <a:chOff x="8782710" y="3004407"/>
            <a:chExt cx="134691" cy="140500"/>
          </a:xfrm>
        </p:grpSpPr>
        <p:sp>
          <p:nvSpPr>
            <p:cNvPr id="6489" name="Google Shape;6489;p4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1" name="Google Shape;6491;p47"/>
          <p:cNvGrpSpPr/>
          <p:nvPr/>
        </p:nvGrpSpPr>
        <p:grpSpPr>
          <a:xfrm flipH="1">
            <a:off x="8787997" y="885241"/>
            <a:ext cx="139069" cy="132484"/>
            <a:chOff x="6787926" y="360297"/>
            <a:chExt cx="139069" cy="132484"/>
          </a:xfrm>
        </p:grpSpPr>
        <p:sp>
          <p:nvSpPr>
            <p:cNvPr id="6492" name="Google Shape;6492;p4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FAEF30-D1DC-32CD-9163-61ED46AF9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25819" y="4617455"/>
            <a:ext cx="102246" cy="11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B019A-D7BE-60AF-A8E3-F7735FC34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70718" y="4617455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EA795-C19B-CEEF-8ECC-9DB84A129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793524" y="4649970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D4863-0214-15F9-6110-2B25B46A3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48305" y="918224"/>
            <a:ext cx="145219" cy="1593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58057" y="395532"/>
            <a:ext cx="92005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ontent-based </a:t>
            </a:r>
            <a:r>
              <a:rPr lang="en-US" dirty="0"/>
              <a:t>Recommendation systems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666923" y="1902180"/>
            <a:ext cx="2511697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770021" y="1956039"/>
            <a:ext cx="2305500" cy="270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Approach used</a:t>
            </a:r>
            <a:endParaRPr sz="2000" dirty="0"/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59882" y="1513085"/>
            <a:ext cx="7914097" cy="2203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Recommending Items to Users Based on Content </a:t>
            </a:r>
            <a:r>
              <a:rPr lang="en-US" dirty="0"/>
              <a:t>With profile vectors for both users and items, we estimate the degree to which a user would prefer an item by computing the </a:t>
            </a:r>
            <a:r>
              <a:rPr lang="en-US" b="1" dirty="0"/>
              <a:t>distance metrics </a:t>
            </a:r>
            <a:r>
              <a:rPr lang="en-US" dirty="0"/>
              <a:t>between the user’s and item’s vectors.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3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88016" y="2363295"/>
            <a:ext cx="3708275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445881" y="2216354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 model </a:t>
            </a:r>
            <a:endParaRPr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29819" y="1377748"/>
            <a:ext cx="130094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6501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2250861" y="375979"/>
            <a:ext cx="46422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Challenges &amp; tries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276323" y="1078740"/>
            <a:ext cx="2345434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613190" y="948679"/>
            <a:ext cx="175853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2000" dirty="0"/>
              <a:t>Challenges</a:t>
            </a:r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08802" y="1456776"/>
            <a:ext cx="4877574" cy="907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200" dirty="0"/>
              <a:t>The dataset contains only data about recipes. So, I had to create a user vector to collect user’s input.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Removing irrelevant recipes or ingredients.</a:t>
            </a:r>
          </a:p>
        </p:txBody>
      </p:sp>
      <p:sp>
        <p:nvSpPr>
          <p:cNvPr id="8" name="Google Shape;6330;p43">
            <a:extLst>
              <a:ext uri="{FF2B5EF4-FFF2-40B4-BE49-F238E27FC236}">
                <a16:creationId xmlns:a16="http://schemas.microsoft.com/office/drawing/2014/main" id="{8BF611FE-B676-C4F2-13D5-456BEF5E187B}"/>
              </a:ext>
            </a:extLst>
          </p:cNvPr>
          <p:cNvSpPr/>
          <p:nvPr/>
        </p:nvSpPr>
        <p:spPr>
          <a:xfrm>
            <a:off x="147735" y="2701811"/>
            <a:ext cx="5724427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1;p43">
            <a:extLst>
              <a:ext uri="{FF2B5EF4-FFF2-40B4-BE49-F238E27FC236}">
                <a16:creationId xmlns:a16="http://schemas.microsoft.com/office/drawing/2014/main" id="{DB550976-9D8F-F337-9B7A-C9F9B16C5A7E}"/>
              </a:ext>
            </a:extLst>
          </p:cNvPr>
          <p:cNvSpPr txBox="1">
            <a:spLocks/>
          </p:cNvSpPr>
          <p:nvPr/>
        </p:nvSpPr>
        <p:spPr>
          <a:xfrm>
            <a:off x="484603" y="2571750"/>
            <a:ext cx="5123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/>
              <a:t>Things that i tried that didn't work</a:t>
            </a:r>
            <a:endParaRPr lang="en-US" sz="2000" dirty="0"/>
          </a:p>
        </p:txBody>
      </p:sp>
      <p:sp>
        <p:nvSpPr>
          <p:cNvPr id="11" name="Google Shape;6332;p43">
            <a:extLst>
              <a:ext uri="{FF2B5EF4-FFF2-40B4-BE49-F238E27FC236}">
                <a16:creationId xmlns:a16="http://schemas.microsoft.com/office/drawing/2014/main" id="{4452EF8C-58A6-55C3-10C5-10C8D173BD2E}"/>
              </a:ext>
            </a:extLst>
          </p:cNvPr>
          <p:cNvSpPr txBox="1">
            <a:spLocks/>
          </p:cNvSpPr>
          <p:nvPr/>
        </p:nvSpPr>
        <p:spPr>
          <a:xfrm>
            <a:off x="484603" y="3144450"/>
            <a:ext cx="5963425" cy="105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Tried to create an external user vector (not appended to the dataset) &amp; then normalize it. It didn’t work because normalized values were different when they were normalized alone compared to when they were normalized with the whole dataset.</a:t>
            </a:r>
          </a:p>
        </p:txBody>
      </p:sp>
    </p:spTree>
    <p:extLst>
      <p:ext uri="{BB962C8B-B14F-4D97-AF65-F5344CB8AC3E}">
        <p14:creationId xmlns:p14="http://schemas.microsoft.com/office/powerpoint/2010/main" val="58540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2865802" y="381613"/>
            <a:ext cx="34123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276323" y="1078740"/>
            <a:ext cx="3609878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613190" y="948679"/>
            <a:ext cx="29229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2000" dirty="0"/>
              <a:t>steps to find solution</a:t>
            </a:r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23088" y="1691109"/>
            <a:ext cx="8297823" cy="3065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Function for user input (</a:t>
            </a:r>
            <a:r>
              <a:rPr lang="en-US" sz="1200" dirty="0">
                <a:highlight>
                  <a:srgbClr val="00FFFF"/>
                </a:highlight>
              </a:rPr>
              <a:t>a</a:t>
            </a:r>
            <a:r>
              <a:rPr lang="en-US" sz="1200" dirty="0"/>
              <a:t>=time, </a:t>
            </a:r>
            <a:r>
              <a:rPr lang="en-US" sz="1200" dirty="0">
                <a:highlight>
                  <a:srgbClr val="00FFFF"/>
                </a:highlight>
              </a:rPr>
              <a:t>b</a:t>
            </a:r>
            <a:r>
              <a:rPr lang="en-US" sz="1200" dirty="0"/>
              <a:t>=calories, grams of </a:t>
            </a:r>
            <a:r>
              <a:rPr lang="en-US" sz="1200" dirty="0">
                <a:highlight>
                  <a:srgbClr val="00FFFF"/>
                </a:highlight>
              </a:rPr>
              <a:t>c</a:t>
            </a:r>
            <a:r>
              <a:rPr lang="en-US" sz="1200" dirty="0"/>
              <a:t>=carbohydrates, </a:t>
            </a:r>
            <a:r>
              <a:rPr lang="en-US" sz="1200" dirty="0">
                <a:highlight>
                  <a:srgbClr val="00FFFF"/>
                </a:highlight>
              </a:rPr>
              <a:t>d</a:t>
            </a:r>
            <a:r>
              <a:rPr lang="en-US" sz="1200" dirty="0"/>
              <a:t>=fat &amp; </a:t>
            </a:r>
            <a:r>
              <a:rPr lang="en-US" sz="1200" dirty="0">
                <a:highlight>
                  <a:srgbClr val="00FFFF"/>
                </a:highlight>
              </a:rPr>
              <a:t>e</a:t>
            </a:r>
            <a:r>
              <a:rPr lang="en-US" sz="1200" dirty="0"/>
              <a:t>=protein/serving).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Convert the data index to column.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Save input in dictionary &amp; converted it to data frame.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Concatenate it to the original data.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Normalize these features for the whole new dataset.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F0EBA-0DA7-A80E-6A9B-2F529E17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1" t="33906" r="63097" b="62974"/>
          <a:stretch/>
        </p:blipFill>
        <p:spPr>
          <a:xfrm>
            <a:off x="748681" y="2005682"/>
            <a:ext cx="2769183" cy="260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CBE9D-4528-6A83-2B6E-AF54313D4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9" t="39698" r="28828" b="57487"/>
          <a:stretch/>
        </p:blipFill>
        <p:spPr>
          <a:xfrm>
            <a:off x="748681" y="3099004"/>
            <a:ext cx="8297823" cy="260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C9160-B639-643F-C194-80189593B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7" t="41838" r="42712" b="55421"/>
          <a:stretch/>
        </p:blipFill>
        <p:spPr>
          <a:xfrm>
            <a:off x="748681" y="3674404"/>
            <a:ext cx="4973462" cy="210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8CAB1-29DE-41BA-4E74-0F034EE01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52" t="55071" r="37067" b="42568"/>
          <a:stretch/>
        </p:blipFill>
        <p:spPr>
          <a:xfrm>
            <a:off x="748681" y="4226052"/>
            <a:ext cx="6677327" cy="210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12171-A31F-6694-FCDC-70525F0FC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3" t="20000" r="60078" b="76890"/>
          <a:stretch/>
        </p:blipFill>
        <p:spPr>
          <a:xfrm>
            <a:off x="748681" y="2517588"/>
            <a:ext cx="2865753" cy="2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4"/>
          <p:cNvSpPr/>
          <p:nvPr/>
        </p:nvSpPr>
        <p:spPr>
          <a:xfrm rot="5400000">
            <a:off x="3413953" y="1475227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34"/>
          <p:cNvSpPr/>
          <p:nvPr/>
        </p:nvSpPr>
        <p:spPr>
          <a:xfrm rot="5400000">
            <a:off x="3413997" y="2354765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34"/>
          <p:cNvSpPr/>
          <p:nvPr/>
        </p:nvSpPr>
        <p:spPr>
          <a:xfrm rot="5400000">
            <a:off x="3413953" y="3106331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34"/>
          <p:cNvSpPr/>
          <p:nvPr/>
        </p:nvSpPr>
        <p:spPr>
          <a:xfrm>
            <a:off x="4111556" y="2551627"/>
            <a:ext cx="3615147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34"/>
          <p:cNvSpPr/>
          <p:nvPr/>
        </p:nvSpPr>
        <p:spPr>
          <a:xfrm>
            <a:off x="4116718" y="849540"/>
            <a:ext cx="3615204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34"/>
          <p:cNvSpPr/>
          <p:nvPr/>
        </p:nvSpPr>
        <p:spPr>
          <a:xfrm>
            <a:off x="4116809" y="1336703"/>
            <a:ext cx="3615113" cy="942153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34"/>
          <p:cNvSpPr/>
          <p:nvPr/>
        </p:nvSpPr>
        <p:spPr>
          <a:xfrm rot="5400000">
            <a:off x="3413963" y="681385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34"/>
          <p:cNvSpPr/>
          <p:nvPr/>
        </p:nvSpPr>
        <p:spPr>
          <a:xfrm>
            <a:off x="4111469" y="3286595"/>
            <a:ext cx="3615204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9" name="Google Shape;5909;p34"/>
          <p:cNvSpPr txBox="1">
            <a:spLocks noGrp="1"/>
          </p:cNvSpPr>
          <p:nvPr>
            <p:ph type="ctrTitle"/>
          </p:nvPr>
        </p:nvSpPr>
        <p:spPr>
          <a:xfrm>
            <a:off x="4116689" y="907028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5910" name="Google Shape;5910;p34"/>
          <p:cNvSpPr txBox="1">
            <a:spLocks noGrp="1"/>
          </p:cNvSpPr>
          <p:nvPr>
            <p:ph type="ctrTitle" idx="3"/>
          </p:nvPr>
        </p:nvSpPr>
        <p:spPr>
          <a:xfrm>
            <a:off x="4111516" y="2608840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recommendation systems</a:t>
            </a:r>
            <a:endParaRPr dirty="0"/>
          </a:p>
        </p:txBody>
      </p:sp>
      <p:sp>
        <p:nvSpPr>
          <p:cNvPr id="5912" name="Google Shape;5912;p34"/>
          <p:cNvSpPr txBox="1">
            <a:spLocks noGrp="1"/>
          </p:cNvSpPr>
          <p:nvPr>
            <p:ph type="ctrTitle" idx="5"/>
          </p:nvPr>
        </p:nvSpPr>
        <p:spPr>
          <a:xfrm>
            <a:off x="4526489" y="1575226"/>
            <a:ext cx="2795649" cy="442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&amp; Exploratory data analysis (</a:t>
            </a:r>
            <a:r>
              <a:rPr lang="en-US" dirty="0" err="1"/>
              <a:t>eda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914" name="Google Shape;5914;p34"/>
          <p:cNvSpPr txBox="1">
            <a:spLocks noGrp="1"/>
          </p:cNvSpPr>
          <p:nvPr>
            <p:ph type="ctrTitle" idx="7"/>
          </p:nvPr>
        </p:nvSpPr>
        <p:spPr>
          <a:xfrm>
            <a:off x="4111452" y="3344083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model </a:t>
            </a:r>
            <a:endParaRPr dirty="0"/>
          </a:p>
        </p:txBody>
      </p:sp>
      <p:sp>
        <p:nvSpPr>
          <p:cNvPr id="5915" name="Google Shape;5915;p34"/>
          <p:cNvSpPr txBox="1">
            <a:spLocks noGrp="1"/>
          </p:cNvSpPr>
          <p:nvPr>
            <p:ph type="title" idx="8"/>
          </p:nvPr>
        </p:nvSpPr>
        <p:spPr>
          <a:xfrm>
            <a:off x="3297177" y="903747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6" name="Google Shape;5916;p34"/>
          <p:cNvSpPr txBox="1">
            <a:spLocks noGrp="1"/>
          </p:cNvSpPr>
          <p:nvPr>
            <p:ph type="title" idx="9"/>
          </p:nvPr>
        </p:nvSpPr>
        <p:spPr>
          <a:xfrm>
            <a:off x="3297167" y="1697590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17" name="Google Shape;5917;p34"/>
          <p:cNvSpPr txBox="1">
            <a:spLocks noGrp="1"/>
          </p:cNvSpPr>
          <p:nvPr>
            <p:ph type="title" idx="13"/>
          </p:nvPr>
        </p:nvSpPr>
        <p:spPr>
          <a:xfrm>
            <a:off x="3297177" y="2572132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918" name="Google Shape;5918;p34"/>
          <p:cNvSpPr txBox="1">
            <a:spLocks noGrp="1"/>
          </p:cNvSpPr>
          <p:nvPr>
            <p:ph type="title" idx="14"/>
          </p:nvPr>
        </p:nvSpPr>
        <p:spPr>
          <a:xfrm>
            <a:off x="3297177" y="3328693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20" name="Google Shape;5920;p34"/>
          <p:cNvGrpSpPr/>
          <p:nvPr/>
        </p:nvGrpSpPr>
        <p:grpSpPr>
          <a:xfrm>
            <a:off x="1197476" y="584597"/>
            <a:ext cx="139069" cy="132484"/>
            <a:chOff x="2908251" y="4753922"/>
            <a:chExt cx="139069" cy="132484"/>
          </a:xfrm>
        </p:grpSpPr>
        <p:sp>
          <p:nvSpPr>
            <p:cNvPr id="5921" name="Google Shape;5921;p34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4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3" name="Google Shape;5923;p34"/>
          <p:cNvGrpSpPr/>
          <p:nvPr/>
        </p:nvGrpSpPr>
        <p:grpSpPr>
          <a:xfrm>
            <a:off x="2176560" y="1331157"/>
            <a:ext cx="134691" cy="140500"/>
            <a:chOff x="3516385" y="421707"/>
            <a:chExt cx="134691" cy="140500"/>
          </a:xfrm>
        </p:grpSpPr>
        <p:sp>
          <p:nvSpPr>
            <p:cNvPr id="5924" name="Google Shape;5924;p34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4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6" name="Google Shape;5926;p34"/>
          <p:cNvGrpSpPr/>
          <p:nvPr/>
        </p:nvGrpSpPr>
        <p:grpSpPr>
          <a:xfrm>
            <a:off x="1062773" y="3863207"/>
            <a:ext cx="134691" cy="140500"/>
            <a:chOff x="1062773" y="3863207"/>
            <a:chExt cx="134691" cy="140500"/>
          </a:xfrm>
        </p:grpSpPr>
        <p:sp>
          <p:nvSpPr>
            <p:cNvPr id="5927" name="Google Shape;5927;p34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4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962929-08B3-8AC7-B70C-0F8EA51E7709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Google Shape;5899;p34">
            <a:extLst>
              <a:ext uri="{FF2B5EF4-FFF2-40B4-BE49-F238E27FC236}">
                <a16:creationId xmlns:a16="http://schemas.microsoft.com/office/drawing/2014/main" id="{C1BB19A7-FFA7-FDAC-4862-DD86388D247D}"/>
              </a:ext>
            </a:extLst>
          </p:cNvPr>
          <p:cNvSpPr/>
          <p:nvPr/>
        </p:nvSpPr>
        <p:spPr>
          <a:xfrm rot="5400000">
            <a:off x="3459478" y="3775433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904;p34">
            <a:extLst>
              <a:ext uri="{FF2B5EF4-FFF2-40B4-BE49-F238E27FC236}">
                <a16:creationId xmlns:a16="http://schemas.microsoft.com/office/drawing/2014/main" id="{BC182D7C-7C51-A83C-C35C-3FC087EB102D}"/>
              </a:ext>
            </a:extLst>
          </p:cNvPr>
          <p:cNvSpPr/>
          <p:nvPr/>
        </p:nvSpPr>
        <p:spPr>
          <a:xfrm>
            <a:off x="4162269" y="3938764"/>
            <a:ext cx="3615113" cy="301025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12;p34">
            <a:extLst>
              <a:ext uri="{FF2B5EF4-FFF2-40B4-BE49-F238E27FC236}">
                <a16:creationId xmlns:a16="http://schemas.microsoft.com/office/drawing/2014/main" id="{217FE4FA-6FB0-4F28-06E1-2207EDF8FB07}"/>
              </a:ext>
            </a:extLst>
          </p:cNvPr>
          <p:cNvSpPr txBox="1">
            <a:spLocks/>
          </p:cNvSpPr>
          <p:nvPr/>
        </p:nvSpPr>
        <p:spPr>
          <a:xfrm>
            <a:off x="4572000" y="3962065"/>
            <a:ext cx="2795649" cy="30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20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7" name="Google Shape;5916;p34">
            <a:extLst>
              <a:ext uri="{FF2B5EF4-FFF2-40B4-BE49-F238E27FC236}">
                <a16:creationId xmlns:a16="http://schemas.microsoft.com/office/drawing/2014/main" id="{20F85772-7958-FB2B-F3A1-0AB158AB9E3F}"/>
              </a:ext>
            </a:extLst>
          </p:cNvPr>
          <p:cNvSpPr txBox="1">
            <a:spLocks/>
          </p:cNvSpPr>
          <p:nvPr/>
        </p:nvSpPr>
        <p:spPr>
          <a:xfrm>
            <a:off x="3342692" y="3997796"/>
            <a:ext cx="9165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23088" y="1587000"/>
            <a:ext cx="8297823" cy="2928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5. Apply the distance function.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6. Sort by distance.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7. Recommend top 3 &amp; give the name, </a:t>
            </a:r>
            <a:r>
              <a:rPr lang="en-US" sz="1200" dirty="0" err="1"/>
              <a:t>url</a:t>
            </a:r>
            <a:r>
              <a:rPr lang="en-US" sz="1200" dirty="0"/>
              <a:t>, time, calories, carbohydrates, fat &amp; protein.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C9764-D954-A5B7-F422-7F18C0125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t="73125" r="39398" b="22544"/>
          <a:stretch/>
        </p:blipFill>
        <p:spPr>
          <a:xfrm>
            <a:off x="686763" y="2338740"/>
            <a:ext cx="5956123" cy="370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4AEE-21DF-F958-EB97-7FA427BD1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7" t="79592" r="45646" b="18312"/>
          <a:stretch/>
        </p:blipFill>
        <p:spPr>
          <a:xfrm>
            <a:off x="686763" y="3051415"/>
            <a:ext cx="5769038" cy="202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83EBE-B58C-ED05-A1AB-2C805F45C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7" t="83943" r="54962" b="9487"/>
          <a:stretch/>
        </p:blipFill>
        <p:spPr>
          <a:xfrm>
            <a:off x="686763" y="3610019"/>
            <a:ext cx="3644209" cy="549470"/>
          </a:xfrm>
          <a:prstGeom prst="rect">
            <a:avLst/>
          </a:prstGeom>
        </p:spPr>
      </p:pic>
      <p:sp>
        <p:nvSpPr>
          <p:cNvPr id="10" name="Google Shape;6317;p43">
            <a:extLst>
              <a:ext uri="{FF2B5EF4-FFF2-40B4-BE49-F238E27FC236}">
                <a16:creationId xmlns:a16="http://schemas.microsoft.com/office/drawing/2014/main" id="{49E8EACD-D175-A1BB-6730-D31B91B14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5802" y="381613"/>
            <a:ext cx="34123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</a:t>
            </a:r>
            <a:endParaRPr dirty="0"/>
          </a:p>
        </p:txBody>
      </p:sp>
      <p:sp>
        <p:nvSpPr>
          <p:cNvPr id="13" name="Google Shape;6330;p43">
            <a:extLst>
              <a:ext uri="{FF2B5EF4-FFF2-40B4-BE49-F238E27FC236}">
                <a16:creationId xmlns:a16="http://schemas.microsoft.com/office/drawing/2014/main" id="{B34086ED-818B-8832-26B2-94761B8EE864}"/>
              </a:ext>
            </a:extLst>
          </p:cNvPr>
          <p:cNvSpPr/>
          <p:nvPr/>
        </p:nvSpPr>
        <p:spPr>
          <a:xfrm>
            <a:off x="276323" y="1078740"/>
            <a:ext cx="3609878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31;p43">
            <a:extLst>
              <a:ext uri="{FF2B5EF4-FFF2-40B4-BE49-F238E27FC236}">
                <a16:creationId xmlns:a16="http://schemas.microsoft.com/office/drawing/2014/main" id="{104FE991-EDE5-1B0F-0D84-3F6C392430D0}"/>
              </a:ext>
            </a:extLst>
          </p:cNvPr>
          <p:cNvSpPr txBox="1">
            <a:spLocks/>
          </p:cNvSpPr>
          <p:nvPr/>
        </p:nvSpPr>
        <p:spPr>
          <a:xfrm>
            <a:off x="613190" y="948679"/>
            <a:ext cx="29229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/>
              <a:t>steps to find 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2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54447"/>
            <a:ext cx="145219" cy="159327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26743" y="319646"/>
            <a:ext cx="8785580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Model demo</a:t>
            </a:r>
            <a:endParaRPr sz="3500"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66344" y="4750165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953006" y="4438425"/>
            <a:ext cx="145219" cy="159327"/>
          </a:xfrm>
          <a:prstGeom prst="rect">
            <a:avLst/>
          </a:prstGeom>
        </p:spPr>
      </p:pic>
      <p:sp>
        <p:nvSpPr>
          <p:cNvPr id="4" name="Google Shape;6852;p53">
            <a:extLst>
              <a:ext uri="{FF2B5EF4-FFF2-40B4-BE49-F238E27FC236}">
                <a16:creationId xmlns:a16="http://schemas.microsoft.com/office/drawing/2014/main" id="{B13F0C38-6E59-7B76-E460-9D7769DCF5D9}"/>
              </a:ext>
            </a:extLst>
          </p:cNvPr>
          <p:cNvSpPr txBox="1">
            <a:spLocks/>
          </p:cNvSpPr>
          <p:nvPr/>
        </p:nvSpPr>
        <p:spPr>
          <a:xfrm>
            <a:off x="595647" y="864287"/>
            <a:ext cx="8169029" cy="80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200" dirty="0"/>
              <a:t>Let’s assume that the user wants a recipe that takes 45 minutes to cook, 300 calories, 40 gm of carbs, 9 gm of fat, 8 gm of protein per serving,  putting these info in the model function will give: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62A7-FDAF-AAB1-D409-0D17CF395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0" t="7865" r="44683" b="62752"/>
          <a:stretch/>
        </p:blipFill>
        <p:spPr>
          <a:xfrm>
            <a:off x="2281585" y="1611000"/>
            <a:ext cx="3082925" cy="1392701"/>
          </a:xfrm>
          <a:prstGeom prst="rect">
            <a:avLst/>
          </a:prstGeom>
        </p:spPr>
      </p:pic>
      <p:sp>
        <p:nvSpPr>
          <p:cNvPr id="6" name="Google Shape;6221;p40">
            <a:extLst>
              <a:ext uri="{FF2B5EF4-FFF2-40B4-BE49-F238E27FC236}">
                <a16:creationId xmlns:a16="http://schemas.microsoft.com/office/drawing/2014/main" id="{FD0AD397-F64E-CD15-8BD7-06B20DEF2EED}"/>
              </a:ext>
            </a:extLst>
          </p:cNvPr>
          <p:cNvSpPr/>
          <p:nvPr/>
        </p:nvSpPr>
        <p:spPr>
          <a:xfrm rot="5400000">
            <a:off x="987511" y="187033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222;p40">
            <a:extLst>
              <a:ext uri="{FF2B5EF4-FFF2-40B4-BE49-F238E27FC236}">
                <a16:creationId xmlns:a16="http://schemas.microsoft.com/office/drawing/2014/main" id="{EB2488B2-2329-FB52-B837-8568E7E5158D}"/>
              </a:ext>
            </a:extLst>
          </p:cNvPr>
          <p:cNvSpPr txBox="1">
            <a:spLocks/>
          </p:cNvSpPr>
          <p:nvPr/>
        </p:nvSpPr>
        <p:spPr>
          <a:xfrm>
            <a:off x="1036002" y="2019748"/>
            <a:ext cx="1300946" cy="840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58FD7-0A04-B9AC-53C4-F01E8A3BF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0" t="36795" r="44683" b="34245"/>
          <a:stretch/>
        </p:blipFill>
        <p:spPr>
          <a:xfrm>
            <a:off x="4422609" y="2073979"/>
            <a:ext cx="3178828" cy="1415337"/>
          </a:xfrm>
          <a:prstGeom prst="rect">
            <a:avLst/>
          </a:prstGeom>
        </p:spPr>
      </p:pic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7708C41D-D015-ED98-AC70-3F797430A143}"/>
              </a:ext>
            </a:extLst>
          </p:cNvPr>
          <p:cNvSpPr/>
          <p:nvPr/>
        </p:nvSpPr>
        <p:spPr>
          <a:xfrm rot="5400000">
            <a:off x="7921130" y="2205786"/>
            <a:ext cx="899592" cy="92436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22;p40">
            <a:extLst>
              <a:ext uri="{FF2B5EF4-FFF2-40B4-BE49-F238E27FC236}">
                <a16:creationId xmlns:a16="http://schemas.microsoft.com/office/drawing/2014/main" id="{A8193901-2BF1-6700-7BAC-AC70BBD2BF13}"/>
              </a:ext>
            </a:extLst>
          </p:cNvPr>
          <p:cNvSpPr txBox="1">
            <a:spLocks/>
          </p:cNvSpPr>
          <p:nvPr/>
        </p:nvSpPr>
        <p:spPr>
          <a:xfrm>
            <a:off x="7931023" y="2308088"/>
            <a:ext cx="1055521" cy="603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B9391-DC68-8A2B-465B-70076A450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96" t="57002" r="35397" b="13369"/>
          <a:stretch/>
        </p:blipFill>
        <p:spPr>
          <a:xfrm>
            <a:off x="2271388" y="3200500"/>
            <a:ext cx="3864757" cy="1384981"/>
          </a:xfrm>
          <a:prstGeom prst="rect">
            <a:avLst/>
          </a:prstGeom>
        </p:spPr>
      </p:pic>
      <p:sp>
        <p:nvSpPr>
          <p:cNvPr id="14" name="Google Shape;6221;p40">
            <a:extLst>
              <a:ext uri="{FF2B5EF4-FFF2-40B4-BE49-F238E27FC236}">
                <a16:creationId xmlns:a16="http://schemas.microsoft.com/office/drawing/2014/main" id="{C102EB20-2D3B-3DFB-0562-0A3700E48BEF}"/>
              </a:ext>
            </a:extLst>
          </p:cNvPr>
          <p:cNvSpPr/>
          <p:nvPr/>
        </p:nvSpPr>
        <p:spPr>
          <a:xfrm rot="5400000">
            <a:off x="960007" y="3522176"/>
            <a:ext cx="1147512" cy="979097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6222;p40">
            <a:extLst>
              <a:ext uri="{FF2B5EF4-FFF2-40B4-BE49-F238E27FC236}">
                <a16:creationId xmlns:a16="http://schemas.microsoft.com/office/drawing/2014/main" id="{1291690A-DD59-A87C-F26A-C0B613DBC1C8}"/>
              </a:ext>
            </a:extLst>
          </p:cNvPr>
          <p:cNvSpPr txBox="1">
            <a:spLocks/>
          </p:cNvSpPr>
          <p:nvPr/>
        </p:nvSpPr>
        <p:spPr>
          <a:xfrm>
            <a:off x="1036002" y="3609467"/>
            <a:ext cx="1118015" cy="769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156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98158" y="2320874"/>
            <a:ext cx="3972691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78506" y="2238927"/>
            <a:ext cx="35879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849" y="125734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43582" y="1372572"/>
            <a:ext cx="12752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6371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p47"/>
          <p:cNvSpPr txBox="1">
            <a:spLocks noGrp="1"/>
          </p:cNvSpPr>
          <p:nvPr>
            <p:ph type="title"/>
          </p:nvPr>
        </p:nvSpPr>
        <p:spPr>
          <a:xfrm>
            <a:off x="1651762" y="413866"/>
            <a:ext cx="58404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  <a:endParaRPr dirty="0"/>
          </a:p>
        </p:txBody>
      </p:sp>
      <p:grpSp>
        <p:nvGrpSpPr>
          <p:cNvPr id="6485" name="Google Shape;6485;p47"/>
          <p:cNvGrpSpPr/>
          <p:nvPr/>
        </p:nvGrpSpPr>
        <p:grpSpPr>
          <a:xfrm flipH="1">
            <a:off x="291045" y="3835764"/>
            <a:ext cx="134691" cy="140500"/>
            <a:chOff x="8180660" y="3700657"/>
            <a:chExt cx="134691" cy="140500"/>
          </a:xfrm>
        </p:grpSpPr>
        <p:sp>
          <p:nvSpPr>
            <p:cNvPr id="6486" name="Google Shape;6486;p4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47"/>
          <p:cNvGrpSpPr/>
          <p:nvPr/>
        </p:nvGrpSpPr>
        <p:grpSpPr>
          <a:xfrm flipH="1">
            <a:off x="425737" y="3219286"/>
            <a:ext cx="134691" cy="140500"/>
            <a:chOff x="8782710" y="3004407"/>
            <a:chExt cx="134691" cy="140500"/>
          </a:xfrm>
        </p:grpSpPr>
        <p:sp>
          <p:nvSpPr>
            <p:cNvPr id="6489" name="Google Shape;6489;p4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1" name="Google Shape;6491;p47"/>
          <p:cNvGrpSpPr/>
          <p:nvPr/>
        </p:nvGrpSpPr>
        <p:grpSpPr>
          <a:xfrm flipH="1">
            <a:off x="8787997" y="885241"/>
            <a:ext cx="139069" cy="132484"/>
            <a:chOff x="6787926" y="360297"/>
            <a:chExt cx="139069" cy="132484"/>
          </a:xfrm>
        </p:grpSpPr>
        <p:sp>
          <p:nvSpPr>
            <p:cNvPr id="6492" name="Google Shape;6492;p4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FAEF30-D1DC-32CD-9163-61ED46AF9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25819" y="4617455"/>
            <a:ext cx="102246" cy="11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B019A-D7BE-60AF-A8E3-F7735FC34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70718" y="4617455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EA795-C19B-CEEF-8ECC-9DB84A129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793524" y="4649970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7D2AC-CBE5-E581-E23C-7D37AE4E8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6" t="71223" r="34109" b="27373"/>
          <a:stretch/>
        </p:blipFill>
        <p:spPr>
          <a:xfrm>
            <a:off x="4934145" y="951482"/>
            <a:ext cx="3501017" cy="90755"/>
          </a:xfrm>
          <a:prstGeom prst="rect">
            <a:avLst/>
          </a:prstGeom>
        </p:spPr>
      </p:pic>
      <p:sp>
        <p:nvSpPr>
          <p:cNvPr id="13" name="Google Shape;6852;p53">
            <a:extLst>
              <a:ext uri="{FF2B5EF4-FFF2-40B4-BE49-F238E27FC236}">
                <a16:creationId xmlns:a16="http://schemas.microsoft.com/office/drawing/2014/main" id="{6DAC26F1-FF4B-5349-2A8A-3A8BF40F3DF9}"/>
              </a:ext>
            </a:extLst>
          </p:cNvPr>
          <p:cNvSpPr txBox="1">
            <a:spLocks/>
          </p:cNvSpPr>
          <p:nvPr/>
        </p:nvSpPr>
        <p:spPr>
          <a:xfrm>
            <a:off x="1388694" y="1347537"/>
            <a:ext cx="6215264" cy="290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Take home massage</a:t>
            </a:r>
            <a:r>
              <a:rPr lang="en-US" sz="1200" dirty="0"/>
              <a:t>: personalized solutions have the advantage in considering different aspects form each person &amp; provide solution according to that.</a:t>
            </a:r>
          </a:p>
          <a:p>
            <a:pPr marL="0" indent="0" algn="l">
              <a:lnSpc>
                <a:spcPct val="150000"/>
              </a:lnSpc>
            </a:pPr>
            <a:endParaRPr lang="en-US" sz="1200" dirty="0"/>
          </a:p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Limitations</a:t>
            </a:r>
            <a:r>
              <a:rPr lang="en-US" sz="1200" dirty="0"/>
              <a:t>: needs prior knowledge about calories &amp; macronutrients, not having an option for different diets such as vegetarians, vegan.</a:t>
            </a:r>
          </a:p>
          <a:p>
            <a:pPr marL="0" indent="0" algn="l">
              <a:lnSpc>
                <a:spcPct val="150000"/>
              </a:lnSpc>
            </a:pPr>
            <a:endParaRPr lang="en-US" sz="1200" dirty="0"/>
          </a:p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For future improvement</a:t>
            </a:r>
            <a:r>
              <a:rPr lang="en-US" sz="1200" dirty="0"/>
              <a:t>: use Arabic dataset to be more relevant, add an ingredients option (to include or exclude) incase of allergies, food availability or religious believes.</a:t>
            </a:r>
          </a:p>
        </p:txBody>
      </p:sp>
      <p:grpSp>
        <p:nvGrpSpPr>
          <p:cNvPr id="3" name="Google Shape;7480;p60">
            <a:extLst>
              <a:ext uri="{FF2B5EF4-FFF2-40B4-BE49-F238E27FC236}">
                <a16:creationId xmlns:a16="http://schemas.microsoft.com/office/drawing/2014/main" id="{776D6DDD-C2ED-6243-A19E-975140AD2360}"/>
              </a:ext>
            </a:extLst>
          </p:cNvPr>
          <p:cNvGrpSpPr/>
          <p:nvPr/>
        </p:nvGrpSpPr>
        <p:grpSpPr>
          <a:xfrm>
            <a:off x="581471" y="885240"/>
            <a:ext cx="7853691" cy="3764730"/>
            <a:chOff x="775725" y="1591224"/>
            <a:chExt cx="3582819" cy="2747786"/>
          </a:xfrm>
        </p:grpSpPr>
        <p:sp>
          <p:nvSpPr>
            <p:cNvPr id="8" name="Google Shape;7481;p60">
              <a:extLst>
                <a:ext uri="{FF2B5EF4-FFF2-40B4-BE49-F238E27FC236}">
                  <a16:creationId xmlns:a16="http://schemas.microsoft.com/office/drawing/2014/main" id="{CA9C17E2-EB50-A022-D021-4F8C41F489B9}"/>
                </a:ext>
              </a:extLst>
            </p:cNvPr>
            <p:cNvSpPr/>
            <p:nvPr/>
          </p:nvSpPr>
          <p:spPr>
            <a:xfrm>
              <a:off x="775725" y="1592185"/>
              <a:ext cx="3582819" cy="2746825"/>
            </a:xfrm>
            <a:custGeom>
              <a:avLst/>
              <a:gdLst/>
              <a:ahLst/>
              <a:cxnLst/>
              <a:rect l="l" t="t" r="r" b="b"/>
              <a:pathLst>
                <a:path w="67138" h="51470" extrusionOk="0">
                  <a:moveTo>
                    <a:pt x="62682" y="5802"/>
                  </a:moveTo>
                  <a:cubicBezTo>
                    <a:pt x="62684" y="5803"/>
                    <a:pt x="62686" y="5805"/>
                    <a:pt x="62689" y="5806"/>
                  </a:cubicBezTo>
                  <a:lnTo>
                    <a:pt x="62689" y="5806"/>
                  </a:lnTo>
                  <a:cubicBezTo>
                    <a:pt x="62686" y="5805"/>
                    <a:pt x="62684" y="5803"/>
                    <a:pt x="62682" y="5802"/>
                  </a:cubicBezTo>
                  <a:close/>
                  <a:moveTo>
                    <a:pt x="46427" y="2669"/>
                  </a:moveTo>
                  <a:cubicBezTo>
                    <a:pt x="46926" y="2669"/>
                    <a:pt x="47267" y="2989"/>
                    <a:pt x="47623" y="3395"/>
                  </a:cubicBezTo>
                  <a:cubicBezTo>
                    <a:pt x="48140" y="3932"/>
                    <a:pt x="48598" y="4509"/>
                    <a:pt x="49234" y="4927"/>
                  </a:cubicBezTo>
                  <a:cubicBezTo>
                    <a:pt x="49853" y="5334"/>
                    <a:pt x="50503" y="5499"/>
                    <a:pt x="51158" y="5499"/>
                  </a:cubicBezTo>
                  <a:cubicBezTo>
                    <a:pt x="52357" y="5499"/>
                    <a:pt x="53570" y="4948"/>
                    <a:pt x="54625" y="4330"/>
                  </a:cubicBezTo>
                  <a:cubicBezTo>
                    <a:pt x="55222" y="3992"/>
                    <a:pt x="55918" y="3455"/>
                    <a:pt x="56674" y="3455"/>
                  </a:cubicBezTo>
                  <a:cubicBezTo>
                    <a:pt x="56893" y="3455"/>
                    <a:pt x="56993" y="3515"/>
                    <a:pt x="57251" y="3694"/>
                  </a:cubicBezTo>
                  <a:cubicBezTo>
                    <a:pt x="57237" y="3684"/>
                    <a:pt x="57230" y="3680"/>
                    <a:pt x="57227" y="3680"/>
                  </a:cubicBezTo>
                  <a:cubicBezTo>
                    <a:pt x="57217" y="3680"/>
                    <a:pt x="57256" y="3723"/>
                    <a:pt x="57271" y="3753"/>
                  </a:cubicBezTo>
                  <a:cubicBezTo>
                    <a:pt x="57052" y="4679"/>
                    <a:pt x="57858" y="5629"/>
                    <a:pt x="58736" y="5629"/>
                  </a:cubicBezTo>
                  <a:cubicBezTo>
                    <a:pt x="58971" y="5629"/>
                    <a:pt x="59212" y="5560"/>
                    <a:pt x="59439" y="5404"/>
                  </a:cubicBezTo>
                  <a:cubicBezTo>
                    <a:pt x="59559" y="5305"/>
                    <a:pt x="59698" y="5225"/>
                    <a:pt x="59837" y="5146"/>
                  </a:cubicBezTo>
                  <a:cubicBezTo>
                    <a:pt x="59877" y="5126"/>
                    <a:pt x="59877" y="5126"/>
                    <a:pt x="59897" y="5106"/>
                  </a:cubicBezTo>
                  <a:cubicBezTo>
                    <a:pt x="59897" y="5106"/>
                    <a:pt x="59937" y="5106"/>
                    <a:pt x="59976" y="5086"/>
                  </a:cubicBezTo>
                  <a:cubicBezTo>
                    <a:pt x="60096" y="5026"/>
                    <a:pt x="60235" y="5006"/>
                    <a:pt x="60354" y="4987"/>
                  </a:cubicBezTo>
                  <a:cubicBezTo>
                    <a:pt x="60394" y="4987"/>
                    <a:pt x="60434" y="4947"/>
                    <a:pt x="60454" y="4947"/>
                  </a:cubicBezTo>
                  <a:lnTo>
                    <a:pt x="61031" y="4947"/>
                  </a:lnTo>
                  <a:cubicBezTo>
                    <a:pt x="61051" y="4947"/>
                    <a:pt x="61071" y="4987"/>
                    <a:pt x="61130" y="4987"/>
                  </a:cubicBezTo>
                  <a:cubicBezTo>
                    <a:pt x="61250" y="5006"/>
                    <a:pt x="61369" y="5026"/>
                    <a:pt x="61528" y="5086"/>
                  </a:cubicBezTo>
                  <a:cubicBezTo>
                    <a:pt x="61568" y="5106"/>
                    <a:pt x="61846" y="5205"/>
                    <a:pt x="61866" y="5205"/>
                  </a:cubicBezTo>
                  <a:lnTo>
                    <a:pt x="62165" y="5345"/>
                  </a:lnTo>
                  <a:cubicBezTo>
                    <a:pt x="62185" y="5384"/>
                    <a:pt x="62284" y="5444"/>
                    <a:pt x="62344" y="5484"/>
                  </a:cubicBezTo>
                  <a:cubicBezTo>
                    <a:pt x="62443" y="5583"/>
                    <a:pt x="62543" y="5643"/>
                    <a:pt x="62642" y="5742"/>
                  </a:cubicBezTo>
                  <a:cubicBezTo>
                    <a:pt x="62695" y="5796"/>
                    <a:pt x="62757" y="5840"/>
                    <a:pt x="62751" y="5840"/>
                  </a:cubicBezTo>
                  <a:cubicBezTo>
                    <a:pt x="62748" y="5840"/>
                    <a:pt x="62730" y="5830"/>
                    <a:pt x="62689" y="5806"/>
                  </a:cubicBezTo>
                  <a:lnTo>
                    <a:pt x="62689" y="5806"/>
                  </a:lnTo>
                  <a:cubicBezTo>
                    <a:pt x="62724" y="5829"/>
                    <a:pt x="62743" y="5883"/>
                    <a:pt x="62761" y="5902"/>
                  </a:cubicBezTo>
                  <a:lnTo>
                    <a:pt x="62761" y="5922"/>
                  </a:lnTo>
                  <a:cubicBezTo>
                    <a:pt x="62463" y="6220"/>
                    <a:pt x="62264" y="6697"/>
                    <a:pt x="62065" y="7036"/>
                  </a:cubicBezTo>
                  <a:cubicBezTo>
                    <a:pt x="60454" y="9801"/>
                    <a:pt x="59579" y="13501"/>
                    <a:pt x="61588" y="16325"/>
                  </a:cubicBezTo>
                  <a:cubicBezTo>
                    <a:pt x="61866" y="16683"/>
                    <a:pt x="62165" y="17022"/>
                    <a:pt x="62483" y="17340"/>
                  </a:cubicBezTo>
                  <a:lnTo>
                    <a:pt x="63020" y="17857"/>
                  </a:lnTo>
                  <a:cubicBezTo>
                    <a:pt x="62980" y="17877"/>
                    <a:pt x="62761" y="18136"/>
                    <a:pt x="62682" y="18215"/>
                  </a:cubicBezTo>
                  <a:cubicBezTo>
                    <a:pt x="61647" y="19250"/>
                    <a:pt x="60752" y="20304"/>
                    <a:pt x="60474" y="21816"/>
                  </a:cubicBezTo>
                  <a:cubicBezTo>
                    <a:pt x="60195" y="23308"/>
                    <a:pt x="60394" y="24919"/>
                    <a:pt x="61250" y="26232"/>
                  </a:cubicBezTo>
                  <a:cubicBezTo>
                    <a:pt x="61628" y="26809"/>
                    <a:pt x="62085" y="27306"/>
                    <a:pt x="62563" y="27764"/>
                  </a:cubicBezTo>
                  <a:cubicBezTo>
                    <a:pt x="62821" y="27983"/>
                    <a:pt x="63040" y="28201"/>
                    <a:pt x="63259" y="28460"/>
                  </a:cubicBezTo>
                  <a:cubicBezTo>
                    <a:pt x="63418" y="28619"/>
                    <a:pt x="63537" y="28818"/>
                    <a:pt x="63637" y="28997"/>
                  </a:cubicBezTo>
                  <a:cubicBezTo>
                    <a:pt x="63623" y="28977"/>
                    <a:pt x="63614" y="28969"/>
                    <a:pt x="63609" y="28969"/>
                  </a:cubicBezTo>
                  <a:cubicBezTo>
                    <a:pt x="63585" y="28969"/>
                    <a:pt x="63628" y="29124"/>
                    <a:pt x="63650" y="29124"/>
                  </a:cubicBezTo>
                  <a:cubicBezTo>
                    <a:pt x="63652" y="29124"/>
                    <a:pt x="63655" y="29122"/>
                    <a:pt x="63657" y="29116"/>
                  </a:cubicBezTo>
                  <a:lnTo>
                    <a:pt x="63657" y="29176"/>
                  </a:lnTo>
                  <a:lnTo>
                    <a:pt x="63657" y="29256"/>
                  </a:lnTo>
                  <a:cubicBezTo>
                    <a:pt x="63637" y="29295"/>
                    <a:pt x="63577" y="29395"/>
                    <a:pt x="63577" y="29415"/>
                  </a:cubicBezTo>
                  <a:cubicBezTo>
                    <a:pt x="63564" y="29441"/>
                    <a:pt x="63549" y="29467"/>
                    <a:pt x="63534" y="29491"/>
                  </a:cubicBezTo>
                  <a:lnTo>
                    <a:pt x="63534" y="29491"/>
                  </a:lnTo>
                  <a:cubicBezTo>
                    <a:pt x="63510" y="29526"/>
                    <a:pt x="63415" y="29669"/>
                    <a:pt x="63378" y="29693"/>
                  </a:cubicBezTo>
                  <a:cubicBezTo>
                    <a:pt x="63219" y="29892"/>
                    <a:pt x="62980" y="30071"/>
                    <a:pt x="62781" y="30250"/>
                  </a:cubicBezTo>
                  <a:cubicBezTo>
                    <a:pt x="61946" y="30966"/>
                    <a:pt x="61071" y="31583"/>
                    <a:pt x="60394" y="32498"/>
                  </a:cubicBezTo>
                  <a:cubicBezTo>
                    <a:pt x="59459" y="33831"/>
                    <a:pt x="59439" y="35442"/>
                    <a:pt x="60136" y="36875"/>
                  </a:cubicBezTo>
                  <a:cubicBezTo>
                    <a:pt x="60832" y="38327"/>
                    <a:pt x="62165" y="39122"/>
                    <a:pt x="63080" y="40356"/>
                  </a:cubicBezTo>
                  <a:cubicBezTo>
                    <a:pt x="63179" y="40515"/>
                    <a:pt x="63279" y="40654"/>
                    <a:pt x="63358" y="40813"/>
                  </a:cubicBezTo>
                  <a:cubicBezTo>
                    <a:pt x="63378" y="40853"/>
                    <a:pt x="63378" y="40893"/>
                    <a:pt x="63418" y="40913"/>
                  </a:cubicBezTo>
                  <a:cubicBezTo>
                    <a:pt x="63418" y="40933"/>
                    <a:pt x="63418" y="40992"/>
                    <a:pt x="63438" y="41032"/>
                  </a:cubicBezTo>
                  <a:cubicBezTo>
                    <a:pt x="63438" y="41052"/>
                    <a:pt x="63458" y="41152"/>
                    <a:pt x="63478" y="41191"/>
                  </a:cubicBezTo>
                  <a:lnTo>
                    <a:pt x="63478" y="41490"/>
                  </a:lnTo>
                  <a:cubicBezTo>
                    <a:pt x="63478" y="41530"/>
                    <a:pt x="63458" y="41589"/>
                    <a:pt x="63458" y="41609"/>
                  </a:cubicBezTo>
                  <a:cubicBezTo>
                    <a:pt x="63458" y="41629"/>
                    <a:pt x="63438" y="41629"/>
                    <a:pt x="63438" y="41649"/>
                  </a:cubicBezTo>
                  <a:cubicBezTo>
                    <a:pt x="63418" y="41689"/>
                    <a:pt x="63358" y="41689"/>
                    <a:pt x="63338" y="41728"/>
                  </a:cubicBezTo>
                  <a:cubicBezTo>
                    <a:pt x="63239" y="41748"/>
                    <a:pt x="62940" y="41808"/>
                    <a:pt x="62960" y="41808"/>
                  </a:cubicBezTo>
                  <a:cubicBezTo>
                    <a:pt x="62165" y="41828"/>
                    <a:pt x="61488" y="41907"/>
                    <a:pt x="60832" y="42246"/>
                  </a:cubicBezTo>
                  <a:cubicBezTo>
                    <a:pt x="60096" y="42624"/>
                    <a:pt x="59479" y="43220"/>
                    <a:pt x="59061" y="43917"/>
                  </a:cubicBezTo>
                  <a:cubicBezTo>
                    <a:pt x="58644" y="44593"/>
                    <a:pt x="58425" y="45329"/>
                    <a:pt x="58365" y="46105"/>
                  </a:cubicBezTo>
                  <a:cubicBezTo>
                    <a:pt x="58345" y="46483"/>
                    <a:pt x="58365" y="46861"/>
                    <a:pt x="58445" y="47219"/>
                  </a:cubicBezTo>
                  <a:cubicBezTo>
                    <a:pt x="58445" y="47259"/>
                    <a:pt x="58465" y="47298"/>
                    <a:pt x="58465" y="47378"/>
                  </a:cubicBezTo>
                  <a:cubicBezTo>
                    <a:pt x="58286" y="47477"/>
                    <a:pt x="58146" y="47557"/>
                    <a:pt x="58146" y="47557"/>
                  </a:cubicBezTo>
                  <a:cubicBezTo>
                    <a:pt x="57848" y="47676"/>
                    <a:pt x="57490" y="47756"/>
                    <a:pt x="57172" y="47796"/>
                  </a:cubicBezTo>
                  <a:cubicBezTo>
                    <a:pt x="57068" y="47809"/>
                    <a:pt x="56953" y="47815"/>
                    <a:pt x="56833" y="47815"/>
                  </a:cubicBezTo>
                  <a:cubicBezTo>
                    <a:pt x="56401" y="47815"/>
                    <a:pt x="55890" y="47733"/>
                    <a:pt x="55501" y="47577"/>
                  </a:cubicBezTo>
                  <a:cubicBezTo>
                    <a:pt x="54864" y="47318"/>
                    <a:pt x="54227" y="46801"/>
                    <a:pt x="53631" y="46403"/>
                  </a:cubicBezTo>
                  <a:cubicBezTo>
                    <a:pt x="52875" y="45926"/>
                    <a:pt x="52039" y="45608"/>
                    <a:pt x="51144" y="45568"/>
                  </a:cubicBezTo>
                  <a:cubicBezTo>
                    <a:pt x="51057" y="45561"/>
                    <a:pt x="50969" y="45557"/>
                    <a:pt x="50881" y="45557"/>
                  </a:cubicBezTo>
                  <a:cubicBezTo>
                    <a:pt x="50207" y="45557"/>
                    <a:pt x="49519" y="45760"/>
                    <a:pt x="48956" y="46165"/>
                  </a:cubicBezTo>
                  <a:cubicBezTo>
                    <a:pt x="48538" y="46463"/>
                    <a:pt x="48260" y="46801"/>
                    <a:pt x="47961" y="47219"/>
                  </a:cubicBezTo>
                  <a:cubicBezTo>
                    <a:pt x="47802" y="47477"/>
                    <a:pt x="47742" y="47597"/>
                    <a:pt x="47524" y="47656"/>
                  </a:cubicBezTo>
                  <a:cubicBezTo>
                    <a:pt x="47510" y="47659"/>
                    <a:pt x="47494" y="47660"/>
                    <a:pt x="47478" y="47660"/>
                  </a:cubicBezTo>
                  <a:cubicBezTo>
                    <a:pt x="47194" y="47660"/>
                    <a:pt x="46590" y="47347"/>
                    <a:pt x="46270" y="47159"/>
                  </a:cubicBezTo>
                  <a:cubicBezTo>
                    <a:pt x="45534" y="46722"/>
                    <a:pt x="44778" y="46284"/>
                    <a:pt x="43923" y="46125"/>
                  </a:cubicBezTo>
                  <a:cubicBezTo>
                    <a:pt x="43693" y="46083"/>
                    <a:pt x="43471" y="46064"/>
                    <a:pt x="43257" y="46064"/>
                  </a:cubicBezTo>
                  <a:cubicBezTo>
                    <a:pt x="41935" y="46064"/>
                    <a:pt x="40898" y="46809"/>
                    <a:pt x="39905" y="47716"/>
                  </a:cubicBezTo>
                  <a:cubicBezTo>
                    <a:pt x="39487" y="48094"/>
                    <a:pt x="39308" y="48313"/>
                    <a:pt x="38811" y="48532"/>
                  </a:cubicBezTo>
                  <a:cubicBezTo>
                    <a:pt x="38877" y="48499"/>
                    <a:pt x="38881" y="48488"/>
                    <a:pt x="38862" y="48488"/>
                  </a:cubicBezTo>
                  <a:cubicBezTo>
                    <a:pt x="38824" y="48488"/>
                    <a:pt x="38691" y="48532"/>
                    <a:pt x="38771" y="48532"/>
                  </a:cubicBezTo>
                  <a:lnTo>
                    <a:pt x="38612" y="48532"/>
                  </a:lnTo>
                  <a:cubicBezTo>
                    <a:pt x="38592" y="48532"/>
                    <a:pt x="38373" y="48492"/>
                    <a:pt x="38353" y="48492"/>
                  </a:cubicBezTo>
                  <a:cubicBezTo>
                    <a:pt x="38293" y="48472"/>
                    <a:pt x="38274" y="48472"/>
                    <a:pt x="38254" y="48472"/>
                  </a:cubicBezTo>
                  <a:cubicBezTo>
                    <a:pt x="38214" y="48472"/>
                    <a:pt x="38194" y="48432"/>
                    <a:pt x="38154" y="48412"/>
                  </a:cubicBezTo>
                  <a:cubicBezTo>
                    <a:pt x="37080" y="47875"/>
                    <a:pt x="36225" y="47000"/>
                    <a:pt x="35091" y="46542"/>
                  </a:cubicBezTo>
                  <a:cubicBezTo>
                    <a:pt x="34644" y="46368"/>
                    <a:pt x="34211" y="46290"/>
                    <a:pt x="33790" y="46290"/>
                  </a:cubicBezTo>
                  <a:cubicBezTo>
                    <a:pt x="32919" y="46290"/>
                    <a:pt x="32096" y="46623"/>
                    <a:pt x="31291" y="47119"/>
                  </a:cubicBezTo>
                  <a:cubicBezTo>
                    <a:pt x="31053" y="47239"/>
                    <a:pt x="30834" y="47418"/>
                    <a:pt x="30615" y="47497"/>
                  </a:cubicBezTo>
                  <a:cubicBezTo>
                    <a:pt x="30476" y="47551"/>
                    <a:pt x="30389" y="47570"/>
                    <a:pt x="30313" y="47570"/>
                  </a:cubicBezTo>
                  <a:cubicBezTo>
                    <a:pt x="30248" y="47570"/>
                    <a:pt x="30191" y="47556"/>
                    <a:pt x="30118" y="47537"/>
                  </a:cubicBezTo>
                  <a:cubicBezTo>
                    <a:pt x="29720" y="47497"/>
                    <a:pt x="29242" y="47219"/>
                    <a:pt x="28745" y="46920"/>
                  </a:cubicBezTo>
                  <a:cubicBezTo>
                    <a:pt x="27671" y="46284"/>
                    <a:pt x="26656" y="45488"/>
                    <a:pt x="25443" y="45150"/>
                  </a:cubicBezTo>
                  <a:cubicBezTo>
                    <a:pt x="25044" y="45046"/>
                    <a:pt x="24649" y="44999"/>
                    <a:pt x="24260" y="44999"/>
                  </a:cubicBezTo>
                  <a:cubicBezTo>
                    <a:pt x="23312" y="44999"/>
                    <a:pt x="22393" y="45278"/>
                    <a:pt x="21504" y="45687"/>
                  </a:cubicBezTo>
                  <a:cubicBezTo>
                    <a:pt x="20470" y="46145"/>
                    <a:pt x="19555" y="46821"/>
                    <a:pt x="18560" y="47338"/>
                  </a:cubicBezTo>
                  <a:cubicBezTo>
                    <a:pt x="18162" y="47537"/>
                    <a:pt x="17804" y="47716"/>
                    <a:pt x="17267" y="47816"/>
                  </a:cubicBezTo>
                  <a:cubicBezTo>
                    <a:pt x="17296" y="47810"/>
                    <a:pt x="17267" y="47807"/>
                    <a:pt x="17215" y="47807"/>
                  </a:cubicBezTo>
                  <a:cubicBezTo>
                    <a:pt x="17088" y="47807"/>
                    <a:pt x="16824" y="47821"/>
                    <a:pt x="16909" y="47836"/>
                  </a:cubicBezTo>
                  <a:cubicBezTo>
                    <a:pt x="16630" y="47816"/>
                    <a:pt x="16411" y="47716"/>
                    <a:pt x="16173" y="47597"/>
                  </a:cubicBezTo>
                  <a:cubicBezTo>
                    <a:pt x="14979" y="46940"/>
                    <a:pt x="14004" y="45985"/>
                    <a:pt x="12552" y="45985"/>
                  </a:cubicBezTo>
                  <a:cubicBezTo>
                    <a:pt x="10901" y="45985"/>
                    <a:pt x="9509" y="47298"/>
                    <a:pt x="7878" y="47537"/>
                  </a:cubicBezTo>
                  <a:cubicBezTo>
                    <a:pt x="7733" y="47561"/>
                    <a:pt x="7584" y="47573"/>
                    <a:pt x="7434" y="47573"/>
                  </a:cubicBezTo>
                  <a:cubicBezTo>
                    <a:pt x="6590" y="47573"/>
                    <a:pt x="5719" y="47188"/>
                    <a:pt x="5550" y="46344"/>
                  </a:cubicBezTo>
                  <a:cubicBezTo>
                    <a:pt x="5550" y="46350"/>
                    <a:pt x="5550" y="46352"/>
                    <a:pt x="5550" y="46352"/>
                  </a:cubicBezTo>
                  <a:cubicBezTo>
                    <a:pt x="5546" y="46352"/>
                    <a:pt x="5532" y="46143"/>
                    <a:pt x="5550" y="46125"/>
                  </a:cubicBezTo>
                  <a:cubicBezTo>
                    <a:pt x="5630" y="45886"/>
                    <a:pt x="5829" y="45707"/>
                    <a:pt x="6008" y="45508"/>
                  </a:cubicBezTo>
                  <a:cubicBezTo>
                    <a:pt x="6505" y="44931"/>
                    <a:pt x="6962" y="44334"/>
                    <a:pt x="7122" y="43559"/>
                  </a:cubicBezTo>
                  <a:cubicBezTo>
                    <a:pt x="7420" y="41927"/>
                    <a:pt x="6167" y="40634"/>
                    <a:pt x="4774" y="39978"/>
                  </a:cubicBezTo>
                  <a:cubicBezTo>
                    <a:pt x="4317" y="39759"/>
                    <a:pt x="3521" y="39560"/>
                    <a:pt x="3183" y="39122"/>
                  </a:cubicBezTo>
                  <a:cubicBezTo>
                    <a:pt x="2924" y="38764"/>
                    <a:pt x="3163" y="38347"/>
                    <a:pt x="3422" y="38028"/>
                  </a:cubicBezTo>
                  <a:cubicBezTo>
                    <a:pt x="4277" y="36835"/>
                    <a:pt x="5610" y="36119"/>
                    <a:pt x="6246" y="34746"/>
                  </a:cubicBezTo>
                  <a:cubicBezTo>
                    <a:pt x="7042" y="32996"/>
                    <a:pt x="6405" y="31444"/>
                    <a:pt x="4874" y="30370"/>
                  </a:cubicBezTo>
                  <a:cubicBezTo>
                    <a:pt x="3959" y="29713"/>
                    <a:pt x="3342" y="29116"/>
                    <a:pt x="3103" y="28002"/>
                  </a:cubicBezTo>
                  <a:cubicBezTo>
                    <a:pt x="2904" y="27107"/>
                    <a:pt x="3083" y="25993"/>
                    <a:pt x="3700" y="25178"/>
                  </a:cubicBezTo>
                  <a:cubicBezTo>
                    <a:pt x="4536" y="24084"/>
                    <a:pt x="5630" y="23248"/>
                    <a:pt x="5948" y="21856"/>
                  </a:cubicBezTo>
                  <a:cubicBezTo>
                    <a:pt x="6326" y="20165"/>
                    <a:pt x="5371" y="18653"/>
                    <a:pt x="4536" y="17280"/>
                  </a:cubicBezTo>
                  <a:cubicBezTo>
                    <a:pt x="4436" y="17141"/>
                    <a:pt x="4337" y="16982"/>
                    <a:pt x="4237" y="16823"/>
                  </a:cubicBezTo>
                  <a:cubicBezTo>
                    <a:pt x="4456" y="16465"/>
                    <a:pt x="4516" y="15987"/>
                    <a:pt x="4237" y="15530"/>
                  </a:cubicBezTo>
                  <a:cubicBezTo>
                    <a:pt x="4237" y="15490"/>
                    <a:pt x="4138" y="15251"/>
                    <a:pt x="4098" y="15192"/>
                  </a:cubicBezTo>
                  <a:cubicBezTo>
                    <a:pt x="4098" y="15196"/>
                    <a:pt x="4098" y="15198"/>
                    <a:pt x="4097" y="15198"/>
                  </a:cubicBezTo>
                  <a:cubicBezTo>
                    <a:pt x="4090" y="15198"/>
                    <a:pt x="4038" y="14853"/>
                    <a:pt x="4038" y="14853"/>
                  </a:cubicBezTo>
                  <a:cubicBezTo>
                    <a:pt x="4038" y="14754"/>
                    <a:pt x="3998" y="14654"/>
                    <a:pt x="4038" y="14555"/>
                  </a:cubicBezTo>
                  <a:cubicBezTo>
                    <a:pt x="4038" y="14556"/>
                    <a:pt x="4038" y="14556"/>
                    <a:pt x="4038" y="14556"/>
                  </a:cubicBezTo>
                  <a:cubicBezTo>
                    <a:pt x="4039" y="14556"/>
                    <a:pt x="4058" y="14255"/>
                    <a:pt x="4058" y="14197"/>
                  </a:cubicBezTo>
                  <a:cubicBezTo>
                    <a:pt x="4098" y="13700"/>
                    <a:pt x="4257" y="13143"/>
                    <a:pt x="4595" y="12705"/>
                  </a:cubicBezTo>
                  <a:cubicBezTo>
                    <a:pt x="4933" y="12347"/>
                    <a:pt x="5451" y="12068"/>
                    <a:pt x="5948" y="11651"/>
                  </a:cubicBezTo>
                  <a:cubicBezTo>
                    <a:pt x="6585" y="11074"/>
                    <a:pt x="7062" y="10298"/>
                    <a:pt x="7062" y="9403"/>
                  </a:cubicBezTo>
                  <a:cubicBezTo>
                    <a:pt x="7062" y="7692"/>
                    <a:pt x="5630" y="6140"/>
                    <a:pt x="5132" y="4609"/>
                  </a:cubicBezTo>
                  <a:cubicBezTo>
                    <a:pt x="5053" y="4330"/>
                    <a:pt x="4973" y="4131"/>
                    <a:pt x="4973" y="3952"/>
                  </a:cubicBezTo>
                  <a:cubicBezTo>
                    <a:pt x="4973" y="3932"/>
                    <a:pt x="4973" y="3753"/>
                    <a:pt x="4953" y="3733"/>
                  </a:cubicBezTo>
                  <a:cubicBezTo>
                    <a:pt x="4971" y="3697"/>
                    <a:pt x="5002" y="3686"/>
                    <a:pt x="5035" y="3686"/>
                  </a:cubicBezTo>
                  <a:cubicBezTo>
                    <a:pt x="5075" y="3686"/>
                    <a:pt x="5120" y="3703"/>
                    <a:pt x="5152" y="3713"/>
                  </a:cubicBezTo>
                  <a:cubicBezTo>
                    <a:pt x="5451" y="3793"/>
                    <a:pt x="5749" y="3912"/>
                    <a:pt x="6047" y="4091"/>
                  </a:cubicBezTo>
                  <a:cubicBezTo>
                    <a:pt x="7320" y="4870"/>
                    <a:pt x="8374" y="6029"/>
                    <a:pt x="9990" y="6029"/>
                  </a:cubicBezTo>
                  <a:cubicBezTo>
                    <a:pt x="10067" y="6029"/>
                    <a:pt x="10145" y="6026"/>
                    <a:pt x="10225" y="6021"/>
                  </a:cubicBezTo>
                  <a:cubicBezTo>
                    <a:pt x="11657" y="5922"/>
                    <a:pt x="12552" y="4927"/>
                    <a:pt x="13428" y="3912"/>
                  </a:cubicBezTo>
                  <a:cubicBezTo>
                    <a:pt x="13607" y="3713"/>
                    <a:pt x="13746" y="3534"/>
                    <a:pt x="13945" y="3355"/>
                  </a:cubicBezTo>
                  <a:cubicBezTo>
                    <a:pt x="13985" y="3335"/>
                    <a:pt x="14203" y="3196"/>
                    <a:pt x="14184" y="3156"/>
                  </a:cubicBezTo>
                  <a:cubicBezTo>
                    <a:pt x="14223" y="3137"/>
                    <a:pt x="14382" y="3117"/>
                    <a:pt x="14402" y="3097"/>
                  </a:cubicBezTo>
                  <a:cubicBezTo>
                    <a:pt x="14422" y="3097"/>
                    <a:pt x="14422" y="3097"/>
                    <a:pt x="14442" y="3117"/>
                  </a:cubicBezTo>
                  <a:cubicBezTo>
                    <a:pt x="14482" y="3117"/>
                    <a:pt x="14502" y="3117"/>
                    <a:pt x="14522" y="3137"/>
                  </a:cubicBezTo>
                  <a:cubicBezTo>
                    <a:pt x="14641" y="3196"/>
                    <a:pt x="14741" y="3256"/>
                    <a:pt x="14880" y="3335"/>
                  </a:cubicBezTo>
                  <a:cubicBezTo>
                    <a:pt x="14878" y="3334"/>
                    <a:pt x="14876" y="3334"/>
                    <a:pt x="14876" y="3334"/>
                  </a:cubicBezTo>
                  <a:cubicBezTo>
                    <a:pt x="14864" y="3334"/>
                    <a:pt x="15079" y="3496"/>
                    <a:pt x="15079" y="3515"/>
                  </a:cubicBezTo>
                  <a:cubicBezTo>
                    <a:pt x="15138" y="3554"/>
                    <a:pt x="15218" y="3634"/>
                    <a:pt x="15278" y="3713"/>
                  </a:cubicBezTo>
                  <a:cubicBezTo>
                    <a:pt x="15477" y="3892"/>
                    <a:pt x="15636" y="4091"/>
                    <a:pt x="15835" y="4251"/>
                  </a:cubicBezTo>
                  <a:cubicBezTo>
                    <a:pt x="16272" y="4688"/>
                    <a:pt x="16710" y="5106"/>
                    <a:pt x="17227" y="5424"/>
                  </a:cubicBezTo>
                  <a:cubicBezTo>
                    <a:pt x="17802" y="5790"/>
                    <a:pt x="18453" y="5980"/>
                    <a:pt x="19104" y="5980"/>
                  </a:cubicBezTo>
                  <a:cubicBezTo>
                    <a:pt x="19692" y="5980"/>
                    <a:pt x="20279" y="5825"/>
                    <a:pt x="20808" y="5504"/>
                  </a:cubicBezTo>
                  <a:cubicBezTo>
                    <a:pt x="21763" y="4927"/>
                    <a:pt x="22359" y="4012"/>
                    <a:pt x="23195" y="3335"/>
                  </a:cubicBezTo>
                  <a:lnTo>
                    <a:pt x="23434" y="3216"/>
                  </a:lnTo>
                  <a:cubicBezTo>
                    <a:pt x="23454" y="3216"/>
                    <a:pt x="23454" y="3196"/>
                    <a:pt x="23473" y="3196"/>
                  </a:cubicBezTo>
                  <a:cubicBezTo>
                    <a:pt x="23473" y="3196"/>
                    <a:pt x="23493" y="3196"/>
                    <a:pt x="23533" y="3156"/>
                  </a:cubicBezTo>
                  <a:cubicBezTo>
                    <a:pt x="23553" y="3137"/>
                    <a:pt x="23633" y="3137"/>
                    <a:pt x="23652" y="3137"/>
                  </a:cubicBezTo>
                  <a:cubicBezTo>
                    <a:pt x="23692" y="3137"/>
                    <a:pt x="23792" y="3156"/>
                    <a:pt x="23831" y="3156"/>
                  </a:cubicBezTo>
                  <a:cubicBezTo>
                    <a:pt x="24050" y="3236"/>
                    <a:pt x="24349" y="3534"/>
                    <a:pt x="24647" y="3912"/>
                  </a:cubicBezTo>
                  <a:cubicBezTo>
                    <a:pt x="25443" y="4887"/>
                    <a:pt x="26219" y="5902"/>
                    <a:pt x="27512" y="6180"/>
                  </a:cubicBezTo>
                  <a:cubicBezTo>
                    <a:pt x="27735" y="6226"/>
                    <a:pt x="27958" y="6247"/>
                    <a:pt x="28178" y="6247"/>
                  </a:cubicBezTo>
                  <a:cubicBezTo>
                    <a:pt x="29582" y="6247"/>
                    <a:pt x="30896" y="5378"/>
                    <a:pt x="31928" y="4449"/>
                  </a:cubicBezTo>
                  <a:cubicBezTo>
                    <a:pt x="32572" y="3890"/>
                    <a:pt x="33607" y="2680"/>
                    <a:pt x="34588" y="2680"/>
                  </a:cubicBezTo>
                  <a:cubicBezTo>
                    <a:pt x="34758" y="2680"/>
                    <a:pt x="34926" y="2716"/>
                    <a:pt x="35091" y="2798"/>
                  </a:cubicBezTo>
                  <a:cubicBezTo>
                    <a:pt x="36026" y="3256"/>
                    <a:pt x="36603" y="4529"/>
                    <a:pt x="37478" y="5205"/>
                  </a:cubicBezTo>
                  <a:cubicBezTo>
                    <a:pt x="38200" y="5773"/>
                    <a:pt x="39002" y="6024"/>
                    <a:pt x="39815" y="6024"/>
                  </a:cubicBezTo>
                  <a:cubicBezTo>
                    <a:pt x="40570" y="6024"/>
                    <a:pt x="41335" y="5807"/>
                    <a:pt x="42053" y="5424"/>
                  </a:cubicBezTo>
                  <a:cubicBezTo>
                    <a:pt x="42849" y="5006"/>
                    <a:pt x="43545" y="4390"/>
                    <a:pt x="44241" y="3813"/>
                  </a:cubicBezTo>
                  <a:cubicBezTo>
                    <a:pt x="44778" y="3355"/>
                    <a:pt x="45435" y="2838"/>
                    <a:pt x="46151" y="2699"/>
                  </a:cubicBezTo>
                  <a:cubicBezTo>
                    <a:pt x="46248" y="2678"/>
                    <a:pt x="46340" y="2669"/>
                    <a:pt x="46427" y="2669"/>
                  </a:cubicBezTo>
                  <a:close/>
                  <a:moveTo>
                    <a:pt x="46405" y="0"/>
                  </a:moveTo>
                  <a:cubicBezTo>
                    <a:pt x="45796" y="0"/>
                    <a:pt x="45168" y="142"/>
                    <a:pt x="44540" y="431"/>
                  </a:cubicBezTo>
                  <a:cubicBezTo>
                    <a:pt x="43028" y="1127"/>
                    <a:pt x="42033" y="2560"/>
                    <a:pt x="40541" y="3256"/>
                  </a:cubicBezTo>
                  <a:cubicBezTo>
                    <a:pt x="40274" y="3376"/>
                    <a:pt x="40035" y="3428"/>
                    <a:pt x="39816" y="3428"/>
                  </a:cubicBezTo>
                  <a:cubicBezTo>
                    <a:pt x="38947" y="3428"/>
                    <a:pt x="38412" y="2595"/>
                    <a:pt x="37776" y="1863"/>
                  </a:cubicBezTo>
                  <a:cubicBezTo>
                    <a:pt x="36912" y="864"/>
                    <a:pt x="35860" y="167"/>
                    <a:pt x="34584" y="167"/>
                  </a:cubicBezTo>
                  <a:cubicBezTo>
                    <a:pt x="34362" y="167"/>
                    <a:pt x="34133" y="188"/>
                    <a:pt x="33897" y="232"/>
                  </a:cubicBezTo>
                  <a:cubicBezTo>
                    <a:pt x="32107" y="550"/>
                    <a:pt x="31053" y="2062"/>
                    <a:pt x="29700" y="3077"/>
                  </a:cubicBezTo>
                  <a:cubicBezTo>
                    <a:pt x="29319" y="3385"/>
                    <a:pt x="28805" y="3744"/>
                    <a:pt x="28295" y="3744"/>
                  </a:cubicBezTo>
                  <a:cubicBezTo>
                    <a:pt x="28246" y="3744"/>
                    <a:pt x="28197" y="3740"/>
                    <a:pt x="28148" y="3733"/>
                  </a:cubicBezTo>
                  <a:cubicBezTo>
                    <a:pt x="27711" y="3654"/>
                    <a:pt x="27352" y="3236"/>
                    <a:pt x="27114" y="2918"/>
                  </a:cubicBezTo>
                  <a:cubicBezTo>
                    <a:pt x="26219" y="1784"/>
                    <a:pt x="25423" y="570"/>
                    <a:pt x="23831" y="471"/>
                  </a:cubicBezTo>
                  <a:cubicBezTo>
                    <a:pt x="23762" y="466"/>
                    <a:pt x="23694" y="463"/>
                    <a:pt x="23626" y="463"/>
                  </a:cubicBezTo>
                  <a:cubicBezTo>
                    <a:pt x="22426" y="463"/>
                    <a:pt x="21438" y="1273"/>
                    <a:pt x="20629" y="2082"/>
                  </a:cubicBezTo>
                  <a:cubicBezTo>
                    <a:pt x="20271" y="2440"/>
                    <a:pt x="19753" y="2958"/>
                    <a:pt x="19535" y="3117"/>
                  </a:cubicBezTo>
                  <a:cubicBezTo>
                    <a:pt x="19555" y="3117"/>
                    <a:pt x="19395" y="3176"/>
                    <a:pt x="19336" y="3216"/>
                  </a:cubicBezTo>
                  <a:cubicBezTo>
                    <a:pt x="19296" y="3216"/>
                    <a:pt x="19256" y="3236"/>
                    <a:pt x="19196" y="3256"/>
                  </a:cubicBezTo>
                  <a:cubicBezTo>
                    <a:pt x="19177" y="3256"/>
                    <a:pt x="19097" y="3256"/>
                    <a:pt x="19057" y="3276"/>
                  </a:cubicBezTo>
                  <a:cubicBezTo>
                    <a:pt x="19057" y="3263"/>
                    <a:pt x="18906" y="3227"/>
                    <a:pt x="18850" y="3227"/>
                  </a:cubicBezTo>
                  <a:cubicBezTo>
                    <a:pt x="18818" y="3227"/>
                    <a:pt x="18818" y="3239"/>
                    <a:pt x="18898" y="3276"/>
                  </a:cubicBezTo>
                  <a:cubicBezTo>
                    <a:pt x="18441" y="3077"/>
                    <a:pt x="18301" y="2878"/>
                    <a:pt x="17884" y="2480"/>
                  </a:cubicBezTo>
                  <a:cubicBezTo>
                    <a:pt x="17486" y="2082"/>
                    <a:pt x="17088" y="1664"/>
                    <a:pt x="16630" y="1326"/>
                  </a:cubicBezTo>
                  <a:cubicBezTo>
                    <a:pt x="15925" y="743"/>
                    <a:pt x="15093" y="389"/>
                    <a:pt x="14244" y="389"/>
                  </a:cubicBezTo>
                  <a:cubicBezTo>
                    <a:pt x="13704" y="389"/>
                    <a:pt x="13158" y="532"/>
                    <a:pt x="12632" y="849"/>
                  </a:cubicBezTo>
                  <a:cubicBezTo>
                    <a:pt x="12115" y="1167"/>
                    <a:pt x="11697" y="1625"/>
                    <a:pt x="11299" y="2062"/>
                  </a:cubicBezTo>
                  <a:cubicBezTo>
                    <a:pt x="11100" y="2281"/>
                    <a:pt x="10901" y="2540"/>
                    <a:pt x="10663" y="2739"/>
                  </a:cubicBezTo>
                  <a:cubicBezTo>
                    <a:pt x="10404" y="3017"/>
                    <a:pt x="10424" y="3037"/>
                    <a:pt x="10106" y="3176"/>
                  </a:cubicBezTo>
                  <a:cubicBezTo>
                    <a:pt x="10046" y="3216"/>
                    <a:pt x="10066" y="3216"/>
                    <a:pt x="10066" y="3236"/>
                  </a:cubicBezTo>
                  <a:lnTo>
                    <a:pt x="9966" y="3236"/>
                  </a:lnTo>
                  <a:cubicBezTo>
                    <a:pt x="9985" y="3274"/>
                    <a:pt x="9977" y="3293"/>
                    <a:pt x="9951" y="3293"/>
                  </a:cubicBezTo>
                  <a:cubicBezTo>
                    <a:pt x="9922" y="3293"/>
                    <a:pt x="9870" y="3269"/>
                    <a:pt x="9807" y="3216"/>
                  </a:cubicBezTo>
                  <a:cubicBezTo>
                    <a:pt x="9469" y="3156"/>
                    <a:pt x="9171" y="2918"/>
                    <a:pt x="8912" y="2739"/>
                  </a:cubicBezTo>
                  <a:cubicBezTo>
                    <a:pt x="8236" y="2261"/>
                    <a:pt x="7659" y="1724"/>
                    <a:pt x="6943" y="1366"/>
                  </a:cubicBezTo>
                  <a:cubicBezTo>
                    <a:pt x="6335" y="1083"/>
                    <a:pt x="5672" y="872"/>
                    <a:pt x="4998" y="872"/>
                  </a:cubicBezTo>
                  <a:cubicBezTo>
                    <a:pt x="4679" y="872"/>
                    <a:pt x="4358" y="919"/>
                    <a:pt x="4038" y="1028"/>
                  </a:cubicBezTo>
                  <a:cubicBezTo>
                    <a:pt x="3064" y="1346"/>
                    <a:pt x="2327" y="2162"/>
                    <a:pt x="2089" y="3137"/>
                  </a:cubicBezTo>
                  <a:cubicBezTo>
                    <a:pt x="1591" y="5126"/>
                    <a:pt x="2964" y="7155"/>
                    <a:pt x="3780" y="8846"/>
                  </a:cubicBezTo>
                  <a:cubicBezTo>
                    <a:pt x="3780" y="8846"/>
                    <a:pt x="3959" y="9283"/>
                    <a:pt x="4038" y="9323"/>
                  </a:cubicBezTo>
                  <a:cubicBezTo>
                    <a:pt x="3979" y="9383"/>
                    <a:pt x="3959" y="9423"/>
                    <a:pt x="3899" y="9443"/>
                  </a:cubicBezTo>
                  <a:cubicBezTo>
                    <a:pt x="3780" y="9582"/>
                    <a:pt x="3700" y="9602"/>
                    <a:pt x="3541" y="9741"/>
                  </a:cubicBezTo>
                  <a:cubicBezTo>
                    <a:pt x="2785" y="10278"/>
                    <a:pt x="2148" y="10835"/>
                    <a:pt x="1691" y="11671"/>
                  </a:cubicBezTo>
                  <a:cubicBezTo>
                    <a:pt x="756" y="13401"/>
                    <a:pt x="915" y="15251"/>
                    <a:pt x="1890" y="16942"/>
                  </a:cubicBezTo>
                  <a:cubicBezTo>
                    <a:pt x="2029" y="17161"/>
                    <a:pt x="2168" y="17300"/>
                    <a:pt x="2347" y="17400"/>
                  </a:cubicBezTo>
                  <a:cubicBezTo>
                    <a:pt x="2586" y="17937"/>
                    <a:pt x="2865" y="18434"/>
                    <a:pt x="3163" y="18931"/>
                  </a:cubicBezTo>
                  <a:cubicBezTo>
                    <a:pt x="3541" y="19588"/>
                    <a:pt x="4038" y="20443"/>
                    <a:pt x="3939" y="21239"/>
                  </a:cubicBezTo>
                  <a:cubicBezTo>
                    <a:pt x="3859" y="21836"/>
                    <a:pt x="3441" y="22234"/>
                    <a:pt x="3024" y="22612"/>
                  </a:cubicBezTo>
                  <a:cubicBezTo>
                    <a:pt x="2467" y="23109"/>
                    <a:pt x="1890" y="23566"/>
                    <a:pt x="1452" y="24163"/>
                  </a:cubicBezTo>
                  <a:cubicBezTo>
                    <a:pt x="597" y="25317"/>
                    <a:pt x="279" y="26709"/>
                    <a:pt x="458" y="28102"/>
                  </a:cubicBezTo>
                  <a:cubicBezTo>
                    <a:pt x="637" y="29534"/>
                    <a:pt x="1253" y="30927"/>
                    <a:pt x="2367" y="31882"/>
                  </a:cubicBezTo>
                  <a:cubicBezTo>
                    <a:pt x="2785" y="32259"/>
                    <a:pt x="3521" y="32518"/>
                    <a:pt x="3839" y="32996"/>
                  </a:cubicBezTo>
                  <a:cubicBezTo>
                    <a:pt x="4118" y="33393"/>
                    <a:pt x="3740" y="33891"/>
                    <a:pt x="3461" y="34209"/>
                  </a:cubicBezTo>
                  <a:cubicBezTo>
                    <a:pt x="2984" y="34806"/>
                    <a:pt x="2347" y="35263"/>
                    <a:pt x="1830" y="35840"/>
                  </a:cubicBezTo>
                  <a:cubicBezTo>
                    <a:pt x="1233" y="36477"/>
                    <a:pt x="656" y="37253"/>
                    <a:pt x="458" y="38128"/>
                  </a:cubicBezTo>
                  <a:cubicBezTo>
                    <a:pt x="0" y="39878"/>
                    <a:pt x="1154" y="41311"/>
                    <a:pt x="2666" y="42047"/>
                  </a:cubicBezTo>
                  <a:cubicBezTo>
                    <a:pt x="3183" y="42305"/>
                    <a:pt x="3819" y="42464"/>
                    <a:pt x="4237" y="42862"/>
                  </a:cubicBezTo>
                  <a:cubicBezTo>
                    <a:pt x="4575" y="43201"/>
                    <a:pt x="4476" y="43220"/>
                    <a:pt x="4138" y="43598"/>
                  </a:cubicBezTo>
                  <a:cubicBezTo>
                    <a:pt x="3660" y="44155"/>
                    <a:pt x="3143" y="44712"/>
                    <a:pt x="2964" y="45448"/>
                  </a:cubicBezTo>
                  <a:cubicBezTo>
                    <a:pt x="2745" y="46304"/>
                    <a:pt x="2865" y="47139"/>
                    <a:pt x="3262" y="47915"/>
                  </a:cubicBezTo>
                  <a:cubicBezTo>
                    <a:pt x="3959" y="49327"/>
                    <a:pt x="5411" y="50183"/>
                    <a:pt x="6943" y="50322"/>
                  </a:cubicBezTo>
                  <a:cubicBezTo>
                    <a:pt x="7115" y="50340"/>
                    <a:pt x="7284" y="50348"/>
                    <a:pt x="7451" y="50348"/>
                  </a:cubicBezTo>
                  <a:cubicBezTo>
                    <a:pt x="9168" y="50348"/>
                    <a:pt x="10598" y="49470"/>
                    <a:pt x="12194" y="48890"/>
                  </a:cubicBezTo>
                  <a:cubicBezTo>
                    <a:pt x="12332" y="48836"/>
                    <a:pt x="12468" y="48812"/>
                    <a:pt x="12604" y="48812"/>
                  </a:cubicBezTo>
                  <a:cubicBezTo>
                    <a:pt x="13468" y="48812"/>
                    <a:pt x="14298" y="49787"/>
                    <a:pt x="15158" y="50183"/>
                  </a:cubicBezTo>
                  <a:cubicBezTo>
                    <a:pt x="15798" y="50482"/>
                    <a:pt x="16459" y="50626"/>
                    <a:pt x="17124" y="50626"/>
                  </a:cubicBezTo>
                  <a:cubicBezTo>
                    <a:pt x="17743" y="50626"/>
                    <a:pt x="18365" y="50502"/>
                    <a:pt x="18978" y="50262"/>
                  </a:cubicBezTo>
                  <a:cubicBezTo>
                    <a:pt x="20191" y="49785"/>
                    <a:pt x="21265" y="49009"/>
                    <a:pt x="22419" y="48412"/>
                  </a:cubicBezTo>
                  <a:cubicBezTo>
                    <a:pt x="22916" y="48134"/>
                    <a:pt x="23235" y="47995"/>
                    <a:pt x="23831" y="47875"/>
                  </a:cubicBezTo>
                  <a:cubicBezTo>
                    <a:pt x="23931" y="47849"/>
                    <a:pt x="24061" y="47836"/>
                    <a:pt x="24204" y="47836"/>
                  </a:cubicBezTo>
                  <a:cubicBezTo>
                    <a:pt x="24490" y="47836"/>
                    <a:pt x="24826" y="47889"/>
                    <a:pt x="25065" y="47995"/>
                  </a:cubicBezTo>
                  <a:cubicBezTo>
                    <a:pt x="26219" y="48432"/>
                    <a:pt x="27154" y="49367"/>
                    <a:pt x="28287" y="49884"/>
                  </a:cubicBezTo>
                  <a:cubicBezTo>
                    <a:pt x="28967" y="50210"/>
                    <a:pt x="29651" y="50379"/>
                    <a:pt x="30331" y="50379"/>
                  </a:cubicBezTo>
                  <a:cubicBezTo>
                    <a:pt x="31104" y="50379"/>
                    <a:pt x="31872" y="50161"/>
                    <a:pt x="32624" y="49705"/>
                  </a:cubicBezTo>
                  <a:cubicBezTo>
                    <a:pt x="32903" y="49566"/>
                    <a:pt x="33161" y="49367"/>
                    <a:pt x="33460" y="49228"/>
                  </a:cubicBezTo>
                  <a:cubicBezTo>
                    <a:pt x="33579" y="49188"/>
                    <a:pt x="33678" y="49168"/>
                    <a:pt x="33798" y="49129"/>
                  </a:cubicBezTo>
                  <a:lnTo>
                    <a:pt x="33818" y="49129"/>
                  </a:lnTo>
                  <a:cubicBezTo>
                    <a:pt x="33897" y="49168"/>
                    <a:pt x="33977" y="49168"/>
                    <a:pt x="34076" y="49188"/>
                  </a:cubicBezTo>
                  <a:cubicBezTo>
                    <a:pt x="34116" y="49208"/>
                    <a:pt x="34156" y="49208"/>
                    <a:pt x="34176" y="49208"/>
                  </a:cubicBezTo>
                  <a:cubicBezTo>
                    <a:pt x="34196" y="49208"/>
                    <a:pt x="34215" y="49248"/>
                    <a:pt x="34255" y="49268"/>
                  </a:cubicBezTo>
                  <a:cubicBezTo>
                    <a:pt x="34534" y="49407"/>
                    <a:pt x="34812" y="49586"/>
                    <a:pt x="35091" y="49785"/>
                  </a:cubicBezTo>
                  <a:cubicBezTo>
                    <a:pt x="36165" y="50541"/>
                    <a:pt x="37160" y="51337"/>
                    <a:pt x="38492" y="51456"/>
                  </a:cubicBezTo>
                  <a:cubicBezTo>
                    <a:pt x="38592" y="51465"/>
                    <a:pt x="38691" y="51470"/>
                    <a:pt x="38788" y="51470"/>
                  </a:cubicBezTo>
                  <a:cubicBezTo>
                    <a:pt x="40138" y="51470"/>
                    <a:pt x="41207" y="50596"/>
                    <a:pt x="42173" y="49705"/>
                  </a:cubicBezTo>
                  <a:cubicBezTo>
                    <a:pt x="42570" y="49367"/>
                    <a:pt x="42829" y="49069"/>
                    <a:pt x="43247" y="49009"/>
                  </a:cubicBezTo>
                  <a:cubicBezTo>
                    <a:pt x="43268" y="49008"/>
                    <a:pt x="43289" y="49007"/>
                    <a:pt x="43311" y="49007"/>
                  </a:cubicBezTo>
                  <a:cubicBezTo>
                    <a:pt x="43852" y="49007"/>
                    <a:pt x="44458" y="49478"/>
                    <a:pt x="44918" y="49765"/>
                  </a:cubicBezTo>
                  <a:cubicBezTo>
                    <a:pt x="45773" y="50276"/>
                    <a:pt x="46789" y="50663"/>
                    <a:pt x="47769" y="50663"/>
                  </a:cubicBezTo>
                  <a:cubicBezTo>
                    <a:pt x="48545" y="50663"/>
                    <a:pt x="49298" y="50420"/>
                    <a:pt x="49931" y="49805"/>
                  </a:cubicBezTo>
                  <a:cubicBezTo>
                    <a:pt x="50209" y="49546"/>
                    <a:pt x="50408" y="49188"/>
                    <a:pt x="50687" y="48890"/>
                  </a:cubicBezTo>
                  <a:cubicBezTo>
                    <a:pt x="50806" y="48751"/>
                    <a:pt x="50826" y="48711"/>
                    <a:pt x="50905" y="48691"/>
                  </a:cubicBezTo>
                  <a:cubicBezTo>
                    <a:pt x="50952" y="48683"/>
                    <a:pt x="50998" y="48680"/>
                    <a:pt x="51046" y="48680"/>
                  </a:cubicBezTo>
                  <a:cubicBezTo>
                    <a:pt x="51609" y="48680"/>
                    <a:pt x="52242" y="49198"/>
                    <a:pt x="52755" y="49546"/>
                  </a:cubicBezTo>
                  <a:cubicBezTo>
                    <a:pt x="54071" y="50449"/>
                    <a:pt x="55476" y="51085"/>
                    <a:pt x="57087" y="51085"/>
                  </a:cubicBezTo>
                  <a:cubicBezTo>
                    <a:pt x="57181" y="51085"/>
                    <a:pt x="57275" y="51082"/>
                    <a:pt x="57371" y="51078"/>
                  </a:cubicBezTo>
                  <a:cubicBezTo>
                    <a:pt x="59042" y="50998"/>
                    <a:pt x="61409" y="50302"/>
                    <a:pt x="61966" y="48512"/>
                  </a:cubicBezTo>
                  <a:cubicBezTo>
                    <a:pt x="62125" y="47995"/>
                    <a:pt x="62065" y="47497"/>
                    <a:pt x="61966" y="46980"/>
                  </a:cubicBezTo>
                  <a:cubicBezTo>
                    <a:pt x="61946" y="46801"/>
                    <a:pt x="61906" y="46622"/>
                    <a:pt x="61846" y="46483"/>
                  </a:cubicBezTo>
                  <a:cubicBezTo>
                    <a:pt x="61846" y="46423"/>
                    <a:pt x="61846" y="46184"/>
                    <a:pt x="61866" y="46165"/>
                  </a:cubicBezTo>
                  <a:lnTo>
                    <a:pt x="61866" y="46165"/>
                  </a:lnTo>
                  <a:cubicBezTo>
                    <a:pt x="61863" y="46221"/>
                    <a:pt x="61867" y="46243"/>
                    <a:pt x="61876" y="46243"/>
                  </a:cubicBezTo>
                  <a:cubicBezTo>
                    <a:pt x="61914" y="46243"/>
                    <a:pt x="62034" y="45837"/>
                    <a:pt x="62002" y="45837"/>
                  </a:cubicBezTo>
                  <a:cubicBezTo>
                    <a:pt x="61999" y="45837"/>
                    <a:pt x="61997" y="45839"/>
                    <a:pt x="61993" y="45843"/>
                  </a:cubicBezTo>
                  <a:lnTo>
                    <a:pt x="61993" y="45843"/>
                  </a:lnTo>
                  <a:cubicBezTo>
                    <a:pt x="62060" y="45734"/>
                    <a:pt x="62117" y="45613"/>
                    <a:pt x="62204" y="45508"/>
                  </a:cubicBezTo>
                  <a:cubicBezTo>
                    <a:pt x="62204" y="45509"/>
                    <a:pt x="62205" y="45510"/>
                    <a:pt x="62206" y="45510"/>
                  </a:cubicBezTo>
                  <a:cubicBezTo>
                    <a:pt x="62222" y="45510"/>
                    <a:pt x="62349" y="45383"/>
                    <a:pt x="62423" y="45309"/>
                  </a:cubicBezTo>
                  <a:cubicBezTo>
                    <a:pt x="62463" y="45289"/>
                    <a:pt x="62543" y="45230"/>
                    <a:pt x="62602" y="45210"/>
                  </a:cubicBezTo>
                  <a:cubicBezTo>
                    <a:pt x="62642" y="45210"/>
                    <a:pt x="62921" y="45090"/>
                    <a:pt x="62921" y="45090"/>
                  </a:cubicBezTo>
                  <a:cubicBezTo>
                    <a:pt x="63239" y="45011"/>
                    <a:pt x="63597" y="44991"/>
                    <a:pt x="63915" y="44911"/>
                  </a:cubicBezTo>
                  <a:cubicBezTo>
                    <a:pt x="64850" y="44712"/>
                    <a:pt x="65725" y="44215"/>
                    <a:pt x="66243" y="43399"/>
                  </a:cubicBezTo>
                  <a:cubicBezTo>
                    <a:pt x="67138" y="42007"/>
                    <a:pt x="66919" y="40117"/>
                    <a:pt x="66024" y="38764"/>
                  </a:cubicBezTo>
                  <a:cubicBezTo>
                    <a:pt x="65407" y="38028"/>
                    <a:pt x="64810" y="37432"/>
                    <a:pt x="64174" y="36835"/>
                  </a:cubicBezTo>
                  <a:cubicBezTo>
                    <a:pt x="63677" y="36357"/>
                    <a:pt x="63080" y="35840"/>
                    <a:pt x="62841" y="35164"/>
                  </a:cubicBezTo>
                  <a:cubicBezTo>
                    <a:pt x="62761" y="34985"/>
                    <a:pt x="62742" y="34846"/>
                    <a:pt x="62761" y="34667"/>
                  </a:cubicBezTo>
                  <a:cubicBezTo>
                    <a:pt x="62761" y="34627"/>
                    <a:pt x="62861" y="34428"/>
                    <a:pt x="62861" y="34428"/>
                  </a:cubicBezTo>
                  <a:cubicBezTo>
                    <a:pt x="62881" y="34388"/>
                    <a:pt x="62881" y="34348"/>
                    <a:pt x="62921" y="34328"/>
                  </a:cubicBezTo>
                  <a:cubicBezTo>
                    <a:pt x="62940" y="34289"/>
                    <a:pt x="63040" y="34149"/>
                    <a:pt x="63060" y="34129"/>
                  </a:cubicBezTo>
                  <a:cubicBezTo>
                    <a:pt x="63120" y="34050"/>
                    <a:pt x="63179" y="33990"/>
                    <a:pt x="63239" y="33930"/>
                  </a:cubicBezTo>
                  <a:cubicBezTo>
                    <a:pt x="63438" y="33732"/>
                    <a:pt x="63637" y="33533"/>
                    <a:pt x="63856" y="33354"/>
                  </a:cubicBezTo>
                  <a:cubicBezTo>
                    <a:pt x="64731" y="32637"/>
                    <a:pt x="65706" y="31961"/>
                    <a:pt x="66263" y="30966"/>
                  </a:cubicBezTo>
                  <a:cubicBezTo>
                    <a:pt x="67018" y="29693"/>
                    <a:pt x="66939" y="28122"/>
                    <a:pt x="66103" y="26908"/>
                  </a:cubicBezTo>
                  <a:cubicBezTo>
                    <a:pt x="65666" y="26292"/>
                    <a:pt x="65149" y="25794"/>
                    <a:pt x="64631" y="25297"/>
                  </a:cubicBezTo>
                  <a:cubicBezTo>
                    <a:pt x="64154" y="24820"/>
                    <a:pt x="63816" y="24442"/>
                    <a:pt x="63637" y="23984"/>
                  </a:cubicBezTo>
                  <a:cubicBezTo>
                    <a:pt x="63279" y="22930"/>
                    <a:pt x="63458" y="21836"/>
                    <a:pt x="64234" y="21040"/>
                  </a:cubicBezTo>
                  <a:cubicBezTo>
                    <a:pt x="65328" y="19886"/>
                    <a:pt x="66561" y="18713"/>
                    <a:pt x="66064" y="16942"/>
                  </a:cubicBezTo>
                  <a:cubicBezTo>
                    <a:pt x="65845" y="16146"/>
                    <a:pt x="65248" y="15550"/>
                    <a:pt x="64671" y="14993"/>
                  </a:cubicBezTo>
                  <a:cubicBezTo>
                    <a:pt x="64174" y="14535"/>
                    <a:pt x="63856" y="14078"/>
                    <a:pt x="63677" y="13421"/>
                  </a:cubicBezTo>
                  <a:cubicBezTo>
                    <a:pt x="63318" y="12128"/>
                    <a:pt x="63637" y="10736"/>
                    <a:pt x="64253" y="9443"/>
                  </a:cubicBezTo>
                  <a:cubicBezTo>
                    <a:pt x="64611" y="8746"/>
                    <a:pt x="65029" y="8110"/>
                    <a:pt x="65447" y="7433"/>
                  </a:cubicBezTo>
                  <a:cubicBezTo>
                    <a:pt x="66064" y="6419"/>
                    <a:pt x="66103" y="5305"/>
                    <a:pt x="65467" y="4251"/>
                  </a:cubicBezTo>
                  <a:cubicBezTo>
                    <a:pt x="64731" y="2977"/>
                    <a:pt x="63378" y="2082"/>
                    <a:pt x="61946" y="1863"/>
                  </a:cubicBezTo>
                  <a:cubicBezTo>
                    <a:pt x="61623" y="1815"/>
                    <a:pt x="61298" y="1790"/>
                    <a:pt x="60973" y="1790"/>
                  </a:cubicBezTo>
                  <a:cubicBezTo>
                    <a:pt x="60496" y="1790"/>
                    <a:pt x="60020" y="1845"/>
                    <a:pt x="59559" y="1963"/>
                  </a:cubicBezTo>
                  <a:cubicBezTo>
                    <a:pt x="59061" y="1267"/>
                    <a:pt x="58266" y="769"/>
                    <a:pt x="57351" y="590"/>
                  </a:cubicBezTo>
                  <a:cubicBezTo>
                    <a:pt x="57141" y="556"/>
                    <a:pt x="56937" y="540"/>
                    <a:pt x="56737" y="540"/>
                  </a:cubicBezTo>
                  <a:cubicBezTo>
                    <a:pt x="55104" y="540"/>
                    <a:pt x="53796" y="1616"/>
                    <a:pt x="52377" y="2361"/>
                  </a:cubicBezTo>
                  <a:cubicBezTo>
                    <a:pt x="52026" y="2558"/>
                    <a:pt x="51595" y="2755"/>
                    <a:pt x="51182" y="2755"/>
                  </a:cubicBezTo>
                  <a:cubicBezTo>
                    <a:pt x="51011" y="2755"/>
                    <a:pt x="50844" y="2721"/>
                    <a:pt x="50687" y="2639"/>
                  </a:cubicBezTo>
                  <a:cubicBezTo>
                    <a:pt x="50130" y="2361"/>
                    <a:pt x="49732" y="1744"/>
                    <a:pt x="49314" y="1287"/>
                  </a:cubicBezTo>
                  <a:cubicBezTo>
                    <a:pt x="48478" y="438"/>
                    <a:pt x="47472" y="0"/>
                    <a:pt x="46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82;p60">
              <a:extLst>
                <a:ext uri="{FF2B5EF4-FFF2-40B4-BE49-F238E27FC236}">
                  <a16:creationId xmlns:a16="http://schemas.microsoft.com/office/drawing/2014/main" id="{27412657-860B-E439-6427-052D890448A0}"/>
                </a:ext>
              </a:extLst>
            </p:cNvPr>
            <p:cNvSpPr/>
            <p:nvPr/>
          </p:nvSpPr>
          <p:spPr>
            <a:xfrm>
              <a:off x="951938" y="1715993"/>
              <a:ext cx="3233599" cy="2473637"/>
            </a:xfrm>
            <a:custGeom>
              <a:avLst/>
              <a:gdLst/>
              <a:ahLst/>
              <a:cxnLst/>
              <a:rect l="l" t="t" r="r" b="b"/>
              <a:pathLst>
                <a:path w="60594" h="46351" extrusionOk="0">
                  <a:moveTo>
                    <a:pt x="55680" y="1035"/>
                  </a:moveTo>
                  <a:cubicBezTo>
                    <a:pt x="57788" y="1035"/>
                    <a:pt x="59519" y="2766"/>
                    <a:pt x="59519" y="4875"/>
                  </a:cubicBezTo>
                  <a:lnTo>
                    <a:pt x="59519" y="41477"/>
                  </a:lnTo>
                  <a:cubicBezTo>
                    <a:pt x="59519" y="43586"/>
                    <a:pt x="57788" y="45297"/>
                    <a:pt x="55680" y="45297"/>
                  </a:cubicBezTo>
                  <a:lnTo>
                    <a:pt x="4854" y="45297"/>
                  </a:lnTo>
                  <a:cubicBezTo>
                    <a:pt x="2745" y="45297"/>
                    <a:pt x="1035" y="43586"/>
                    <a:pt x="1035" y="41477"/>
                  </a:cubicBezTo>
                  <a:lnTo>
                    <a:pt x="1035" y="4875"/>
                  </a:lnTo>
                  <a:cubicBezTo>
                    <a:pt x="1035" y="2766"/>
                    <a:pt x="2745" y="1035"/>
                    <a:pt x="4854" y="1035"/>
                  </a:cubicBezTo>
                  <a:close/>
                  <a:moveTo>
                    <a:pt x="4874" y="1"/>
                  </a:moveTo>
                  <a:cubicBezTo>
                    <a:pt x="2188" y="1"/>
                    <a:pt x="0" y="2189"/>
                    <a:pt x="0" y="4875"/>
                  </a:cubicBezTo>
                  <a:lnTo>
                    <a:pt x="0" y="41477"/>
                  </a:lnTo>
                  <a:cubicBezTo>
                    <a:pt x="0" y="44163"/>
                    <a:pt x="2188" y="46351"/>
                    <a:pt x="4874" y="46351"/>
                  </a:cubicBezTo>
                  <a:lnTo>
                    <a:pt x="55700" y="46351"/>
                  </a:lnTo>
                  <a:cubicBezTo>
                    <a:pt x="58385" y="46351"/>
                    <a:pt x="60593" y="44163"/>
                    <a:pt x="60573" y="41477"/>
                  </a:cubicBezTo>
                  <a:lnTo>
                    <a:pt x="60573" y="4875"/>
                  </a:lnTo>
                  <a:cubicBezTo>
                    <a:pt x="60573" y="2189"/>
                    <a:pt x="58385" y="1"/>
                    <a:pt x="55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83;p60">
              <a:extLst>
                <a:ext uri="{FF2B5EF4-FFF2-40B4-BE49-F238E27FC236}">
                  <a16:creationId xmlns:a16="http://schemas.microsoft.com/office/drawing/2014/main" id="{E468FE01-5947-FF6C-FBA6-EC4D014CEA08}"/>
                </a:ext>
              </a:extLst>
            </p:cNvPr>
            <p:cNvSpPr/>
            <p:nvPr/>
          </p:nvSpPr>
          <p:spPr>
            <a:xfrm>
              <a:off x="811801" y="1591224"/>
              <a:ext cx="3496848" cy="2693991"/>
            </a:xfrm>
            <a:custGeom>
              <a:avLst/>
              <a:gdLst/>
              <a:ahLst/>
              <a:cxnLst/>
              <a:rect l="l" t="t" r="r" b="b"/>
              <a:pathLst>
                <a:path w="65527" h="50480" extrusionOk="0">
                  <a:moveTo>
                    <a:pt x="45756" y="898"/>
                  </a:moveTo>
                  <a:cubicBezTo>
                    <a:pt x="46674" y="898"/>
                    <a:pt x="47318" y="2074"/>
                    <a:pt x="47663" y="2816"/>
                  </a:cubicBezTo>
                  <a:cubicBezTo>
                    <a:pt x="48161" y="3871"/>
                    <a:pt x="48757" y="5124"/>
                    <a:pt x="50011" y="5422"/>
                  </a:cubicBezTo>
                  <a:cubicBezTo>
                    <a:pt x="50211" y="5470"/>
                    <a:pt x="50408" y="5492"/>
                    <a:pt x="50601" y="5492"/>
                  </a:cubicBezTo>
                  <a:cubicBezTo>
                    <a:pt x="51791" y="5492"/>
                    <a:pt x="52836" y="4658"/>
                    <a:pt x="53571" y="3751"/>
                  </a:cubicBezTo>
                  <a:cubicBezTo>
                    <a:pt x="54046" y="3136"/>
                    <a:pt x="54816" y="1681"/>
                    <a:pt x="55771" y="1681"/>
                  </a:cubicBezTo>
                  <a:cubicBezTo>
                    <a:pt x="55897" y="1681"/>
                    <a:pt x="56026" y="1707"/>
                    <a:pt x="56157" y="1762"/>
                  </a:cubicBezTo>
                  <a:cubicBezTo>
                    <a:pt x="56814" y="2060"/>
                    <a:pt x="57192" y="2976"/>
                    <a:pt x="57570" y="3552"/>
                  </a:cubicBezTo>
                  <a:cubicBezTo>
                    <a:pt x="58047" y="4308"/>
                    <a:pt x="58604" y="5044"/>
                    <a:pt x="59559" y="5144"/>
                  </a:cubicBezTo>
                  <a:cubicBezTo>
                    <a:pt x="59629" y="5151"/>
                    <a:pt x="59698" y="5154"/>
                    <a:pt x="59765" y="5154"/>
                  </a:cubicBezTo>
                  <a:cubicBezTo>
                    <a:pt x="60442" y="5154"/>
                    <a:pt x="60980" y="4806"/>
                    <a:pt x="61469" y="4408"/>
                  </a:cubicBezTo>
                  <a:cubicBezTo>
                    <a:pt x="61489" y="4368"/>
                    <a:pt x="61489" y="4368"/>
                    <a:pt x="61489" y="4348"/>
                  </a:cubicBezTo>
                  <a:cubicBezTo>
                    <a:pt x="61541" y="4345"/>
                    <a:pt x="61592" y="4344"/>
                    <a:pt x="61644" y="4344"/>
                  </a:cubicBezTo>
                  <a:cubicBezTo>
                    <a:pt x="62324" y="4344"/>
                    <a:pt x="62970" y="4591"/>
                    <a:pt x="63359" y="5164"/>
                  </a:cubicBezTo>
                  <a:cubicBezTo>
                    <a:pt x="63876" y="5940"/>
                    <a:pt x="63816" y="6855"/>
                    <a:pt x="63259" y="7611"/>
                  </a:cubicBezTo>
                  <a:cubicBezTo>
                    <a:pt x="62324" y="8884"/>
                    <a:pt x="60454" y="9739"/>
                    <a:pt x="60633" y="11589"/>
                  </a:cubicBezTo>
                  <a:cubicBezTo>
                    <a:pt x="60773" y="13399"/>
                    <a:pt x="62662" y="14215"/>
                    <a:pt x="63558" y="15647"/>
                  </a:cubicBezTo>
                  <a:cubicBezTo>
                    <a:pt x="64055" y="16403"/>
                    <a:pt x="64115" y="17438"/>
                    <a:pt x="63677" y="18273"/>
                  </a:cubicBezTo>
                  <a:cubicBezTo>
                    <a:pt x="63259" y="19069"/>
                    <a:pt x="62463" y="19486"/>
                    <a:pt x="61767" y="19984"/>
                  </a:cubicBezTo>
                  <a:cubicBezTo>
                    <a:pt x="61031" y="20521"/>
                    <a:pt x="60335" y="21138"/>
                    <a:pt x="60176" y="22073"/>
                  </a:cubicBezTo>
                  <a:cubicBezTo>
                    <a:pt x="59997" y="23206"/>
                    <a:pt x="60653" y="24241"/>
                    <a:pt x="61429" y="24997"/>
                  </a:cubicBezTo>
                  <a:cubicBezTo>
                    <a:pt x="62623" y="26151"/>
                    <a:pt x="65228" y="27384"/>
                    <a:pt x="64174" y="29473"/>
                  </a:cubicBezTo>
                  <a:cubicBezTo>
                    <a:pt x="63737" y="30388"/>
                    <a:pt x="62881" y="30984"/>
                    <a:pt x="62026" y="31462"/>
                  </a:cubicBezTo>
                  <a:cubicBezTo>
                    <a:pt x="61091" y="31979"/>
                    <a:pt x="60235" y="32596"/>
                    <a:pt x="60096" y="33710"/>
                  </a:cubicBezTo>
                  <a:cubicBezTo>
                    <a:pt x="59977" y="34744"/>
                    <a:pt x="60474" y="35739"/>
                    <a:pt x="61150" y="36495"/>
                  </a:cubicBezTo>
                  <a:cubicBezTo>
                    <a:pt x="61827" y="37290"/>
                    <a:pt x="62782" y="37788"/>
                    <a:pt x="63418" y="38623"/>
                  </a:cubicBezTo>
                  <a:cubicBezTo>
                    <a:pt x="63935" y="39240"/>
                    <a:pt x="64035" y="40115"/>
                    <a:pt x="63737" y="40911"/>
                  </a:cubicBezTo>
                  <a:cubicBezTo>
                    <a:pt x="63378" y="41806"/>
                    <a:pt x="62662" y="42224"/>
                    <a:pt x="61767" y="42443"/>
                  </a:cubicBezTo>
                  <a:cubicBezTo>
                    <a:pt x="60753" y="42701"/>
                    <a:pt x="59798" y="42960"/>
                    <a:pt x="59181" y="43895"/>
                  </a:cubicBezTo>
                  <a:cubicBezTo>
                    <a:pt x="58664" y="44651"/>
                    <a:pt x="58525" y="45645"/>
                    <a:pt x="58505" y="46560"/>
                  </a:cubicBezTo>
                  <a:cubicBezTo>
                    <a:pt x="58505" y="46799"/>
                    <a:pt x="58505" y="47018"/>
                    <a:pt x="58525" y="47237"/>
                  </a:cubicBezTo>
                  <a:cubicBezTo>
                    <a:pt x="58564" y="47436"/>
                    <a:pt x="58604" y="47615"/>
                    <a:pt x="58684" y="47794"/>
                  </a:cubicBezTo>
                  <a:cubicBezTo>
                    <a:pt x="58664" y="47834"/>
                    <a:pt x="58624" y="47913"/>
                    <a:pt x="58604" y="47993"/>
                  </a:cubicBezTo>
                  <a:cubicBezTo>
                    <a:pt x="58584" y="48112"/>
                    <a:pt x="58564" y="48231"/>
                    <a:pt x="58485" y="48371"/>
                  </a:cubicBezTo>
                  <a:cubicBezTo>
                    <a:pt x="58326" y="48669"/>
                    <a:pt x="58067" y="48908"/>
                    <a:pt x="57729" y="49027"/>
                  </a:cubicBezTo>
                  <a:cubicBezTo>
                    <a:pt x="57529" y="49113"/>
                    <a:pt x="57319" y="49149"/>
                    <a:pt x="57108" y="49149"/>
                  </a:cubicBezTo>
                  <a:cubicBezTo>
                    <a:pt x="56582" y="49149"/>
                    <a:pt x="56046" y="48924"/>
                    <a:pt x="55620" y="48669"/>
                  </a:cubicBezTo>
                  <a:cubicBezTo>
                    <a:pt x="54228" y="47814"/>
                    <a:pt x="53253" y="46342"/>
                    <a:pt x="51562" y="46023"/>
                  </a:cubicBezTo>
                  <a:cubicBezTo>
                    <a:pt x="51347" y="45984"/>
                    <a:pt x="51128" y="45962"/>
                    <a:pt x="50911" y="45962"/>
                  </a:cubicBezTo>
                  <a:cubicBezTo>
                    <a:pt x="50366" y="45962"/>
                    <a:pt x="49829" y="46100"/>
                    <a:pt x="49374" y="46441"/>
                  </a:cubicBezTo>
                  <a:cubicBezTo>
                    <a:pt x="48857" y="46839"/>
                    <a:pt x="48519" y="47376"/>
                    <a:pt x="48141" y="47913"/>
                  </a:cubicBezTo>
                  <a:cubicBezTo>
                    <a:pt x="47783" y="48430"/>
                    <a:pt x="47365" y="48987"/>
                    <a:pt x="46728" y="49087"/>
                  </a:cubicBezTo>
                  <a:cubicBezTo>
                    <a:pt x="46635" y="49102"/>
                    <a:pt x="46543" y="49108"/>
                    <a:pt x="46451" y="49108"/>
                  </a:cubicBezTo>
                  <a:cubicBezTo>
                    <a:pt x="45798" y="49108"/>
                    <a:pt x="45183" y="48759"/>
                    <a:pt x="44659" y="48411"/>
                  </a:cubicBezTo>
                  <a:cubicBezTo>
                    <a:pt x="43366" y="47535"/>
                    <a:pt x="42292" y="46123"/>
                    <a:pt x="40601" y="46043"/>
                  </a:cubicBezTo>
                  <a:cubicBezTo>
                    <a:pt x="40566" y="46042"/>
                    <a:pt x="40530" y="46041"/>
                    <a:pt x="40495" y="46041"/>
                  </a:cubicBezTo>
                  <a:cubicBezTo>
                    <a:pt x="39126" y="46041"/>
                    <a:pt x="38293" y="47162"/>
                    <a:pt x="37478" y="48132"/>
                  </a:cubicBezTo>
                  <a:cubicBezTo>
                    <a:pt x="37080" y="48609"/>
                    <a:pt x="36643" y="49087"/>
                    <a:pt x="36046" y="49306"/>
                  </a:cubicBezTo>
                  <a:cubicBezTo>
                    <a:pt x="35788" y="49397"/>
                    <a:pt x="35517" y="49440"/>
                    <a:pt x="35244" y="49440"/>
                  </a:cubicBezTo>
                  <a:cubicBezTo>
                    <a:pt x="34865" y="49440"/>
                    <a:pt x="34484" y="49357"/>
                    <a:pt x="34136" y="49206"/>
                  </a:cubicBezTo>
                  <a:cubicBezTo>
                    <a:pt x="33500" y="48968"/>
                    <a:pt x="33022" y="48510"/>
                    <a:pt x="32565" y="48013"/>
                  </a:cubicBezTo>
                  <a:cubicBezTo>
                    <a:pt x="32107" y="47476"/>
                    <a:pt x="31570" y="46919"/>
                    <a:pt x="30834" y="46799"/>
                  </a:cubicBezTo>
                  <a:cubicBezTo>
                    <a:pt x="30726" y="46780"/>
                    <a:pt x="30619" y="46771"/>
                    <a:pt x="30514" y="46771"/>
                  </a:cubicBezTo>
                  <a:cubicBezTo>
                    <a:pt x="29745" y="46771"/>
                    <a:pt x="29051" y="47252"/>
                    <a:pt x="28526" y="47794"/>
                  </a:cubicBezTo>
                  <a:cubicBezTo>
                    <a:pt x="27950" y="48391"/>
                    <a:pt x="27492" y="49166"/>
                    <a:pt x="26736" y="49505"/>
                  </a:cubicBezTo>
                  <a:cubicBezTo>
                    <a:pt x="26460" y="49629"/>
                    <a:pt x="26156" y="49684"/>
                    <a:pt x="25851" y="49684"/>
                  </a:cubicBezTo>
                  <a:cubicBezTo>
                    <a:pt x="25519" y="49684"/>
                    <a:pt x="25187" y="49619"/>
                    <a:pt x="24886" y="49505"/>
                  </a:cubicBezTo>
                  <a:cubicBezTo>
                    <a:pt x="24588" y="49385"/>
                    <a:pt x="24289" y="49206"/>
                    <a:pt x="24071" y="48968"/>
                  </a:cubicBezTo>
                  <a:cubicBezTo>
                    <a:pt x="23971" y="48868"/>
                    <a:pt x="23872" y="48729"/>
                    <a:pt x="23772" y="48609"/>
                  </a:cubicBezTo>
                  <a:cubicBezTo>
                    <a:pt x="23693" y="48530"/>
                    <a:pt x="23613" y="48470"/>
                    <a:pt x="23514" y="48391"/>
                  </a:cubicBezTo>
                  <a:cubicBezTo>
                    <a:pt x="23553" y="48331"/>
                    <a:pt x="23553" y="48291"/>
                    <a:pt x="23514" y="48231"/>
                  </a:cubicBezTo>
                  <a:cubicBezTo>
                    <a:pt x="23414" y="47933"/>
                    <a:pt x="23374" y="47615"/>
                    <a:pt x="23195" y="47336"/>
                  </a:cubicBezTo>
                  <a:cubicBezTo>
                    <a:pt x="23016" y="47078"/>
                    <a:pt x="22718" y="46839"/>
                    <a:pt x="22459" y="46700"/>
                  </a:cubicBezTo>
                  <a:cubicBezTo>
                    <a:pt x="21968" y="46409"/>
                    <a:pt x="21377" y="46217"/>
                    <a:pt x="20792" y="46217"/>
                  </a:cubicBezTo>
                  <a:cubicBezTo>
                    <a:pt x="20738" y="46217"/>
                    <a:pt x="20683" y="46219"/>
                    <a:pt x="20629" y="46222"/>
                  </a:cubicBezTo>
                  <a:cubicBezTo>
                    <a:pt x="19237" y="46322"/>
                    <a:pt x="18421" y="47476"/>
                    <a:pt x="17546" y="48411"/>
                  </a:cubicBezTo>
                  <a:cubicBezTo>
                    <a:pt x="17148" y="48808"/>
                    <a:pt x="16710" y="49226"/>
                    <a:pt x="16133" y="49326"/>
                  </a:cubicBezTo>
                  <a:cubicBezTo>
                    <a:pt x="16047" y="49342"/>
                    <a:pt x="15962" y="49350"/>
                    <a:pt x="15878" y="49350"/>
                  </a:cubicBezTo>
                  <a:cubicBezTo>
                    <a:pt x="15459" y="49350"/>
                    <a:pt x="15069" y="49156"/>
                    <a:pt x="14721" y="48908"/>
                  </a:cubicBezTo>
                  <a:cubicBezTo>
                    <a:pt x="13746" y="48231"/>
                    <a:pt x="13030" y="47217"/>
                    <a:pt x="11876" y="46799"/>
                  </a:cubicBezTo>
                  <a:cubicBezTo>
                    <a:pt x="11599" y="46701"/>
                    <a:pt x="11317" y="46651"/>
                    <a:pt x="11037" y="46651"/>
                  </a:cubicBezTo>
                  <a:cubicBezTo>
                    <a:pt x="10695" y="46651"/>
                    <a:pt x="10355" y="46726"/>
                    <a:pt x="10026" y="46879"/>
                  </a:cubicBezTo>
                  <a:cubicBezTo>
                    <a:pt x="9310" y="47197"/>
                    <a:pt x="8733" y="47774"/>
                    <a:pt x="8136" y="48271"/>
                  </a:cubicBezTo>
                  <a:cubicBezTo>
                    <a:pt x="7529" y="48746"/>
                    <a:pt x="6832" y="49129"/>
                    <a:pt x="6061" y="49129"/>
                  </a:cubicBezTo>
                  <a:cubicBezTo>
                    <a:pt x="6024" y="49129"/>
                    <a:pt x="5986" y="49128"/>
                    <a:pt x="5948" y="49127"/>
                  </a:cubicBezTo>
                  <a:cubicBezTo>
                    <a:pt x="5292" y="49107"/>
                    <a:pt x="4596" y="48729"/>
                    <a:pt x="4377" y="48092"/>
                  </a:cubicBezTo>
                  <a:cubicBezTo>
                    <a:pt x="4098" y="47336"/>
                    <a:pt x="4615" y="46541"/>
                    <a:pt x="5013" y="45944"/>
                  </a:cubicBezTo>
                  <a:cubicBezTo>
                    <a:pt x="5511" y="45248"/>
                    <a:pt x="6068" y="44551"/>
                    <a:pt x="6267" y="43716"/>
                  </a:cubicBezTo>
                  <a:cubicBezTo>
                    <a:pt x="6446" y="42940"/>
                    <a:pt x="6286" y="42144"/>
                    <a:pt x="5710" y="41587"/>
                  </a:cubicBezTo>
                  <a:cubicBezTo>
                    <a:pt x="5172" y="41070"/>
                    <a:pt x="4456" y="40871"/>
                    <a:pt x="3760" y="40632"/>
                  </a:cubicBezTo>
                  <a:cubicBezTo>
                    <a:pt x="2586" y="40215"/>
                    <a:pt x="1015" y="38942"/>
                    <a:pt x="1612" y="37509"/>
                  </a:cubicBezTo>
                  <a:cubicBezTo>
                    <a:pt x="2029" y="36495"/>
                    <a:pt x="3283" y="35978"/>
                    <a:pt x="4098" y="35321"/>
                  </a:cubicBezTo>
                  <a:cubicBezTo>
                    <a:pt x="4556" y="34983"/>
                    <a:pt x="4914" y="34565"/>
                    <a:pt x="5153" y="34008"/>
                  </a:cubicBezTo>
                  <a:cubicBezTo>
                    <a:pt x="5451" y="33272"/>
                    <a:pt x="5312" y="32476"/>
                    <a:pt x="4954" y="31780"/>
                  </a:cubicBezTo>
                  <a:cubicBezTo>
                    <a:pt x="4556" y="31044"/>
                    <a:pt x="3919" y="30507"/>
                    <a:pt x="3283" y="30010"/>
                  </a:cubicBezTo>
                  <a:cubicBezTo>
                    <a:pt x="2606" y="29512"/>
                    <a:pt x="1831" y="29055"/>
                    <a:pt x="1313" y="28398"/>
                  </a:cubicBezTo>
                  <a:cubicBezTo>
                    <a:pt x="796" y="27722"/>
                    <a:pt x="816" y="26966"/>
                    <a:pt x="1373" y="26349"/>
                  </a:cubicBezTo>
                  <a:cubicBezTo>
                    <a:pt x="1910" y="25713"/>
                    <a:pt x="2726" y="25355"/>
                    <a:pt x="3422" y="24877"/>
                  </a:cubicBezTo>
                  <a:cubicBezTo>
                    <a:pt x="4635" y="24062"/>
                    <a:pt x="5352" y="22809"/>
                    <a:pt x="5371" y="21336"/>
                  </a:cubicBezTo>
                  <a:cubicBezTo>
                    <a:pt x="5391" y="19904"/>
                    <a:pt x="4775" y="18671"/>
                    <a:pt x="3681" y="17796"/>
                  </a:cubicBezTo>
                  <a:cubicBezTo>
                    <a:pt x="2785" y="17099"/>
                    <a:pt x="1274" y="16383"/>
                    <a:pt x="1293" y="15031"/>
                  </a:cubicBezTo>
                  <a:cubicBezTo>
                    <a:pt x="1313" y="14374"/>
                    <a:pt x="1771" y="13817"/>
                    <a:pt x="2228" y="13379"/>
                  </a:cubicBezTo>
                  <a:cubicBezTo>
                    <a:pt x="2785" y="12842"/>
                    <a:pt x="3462" y="12484"/>
                    <a:pt x="4058" y="12027"/>
                  </a:cubicBezTo>
                  <a:cubicBezTo>
                    <a:pt x="5192" y="11191"/>
                    <a:pt x="6446" y="9898"/>
                    <a:pt x="5968" y="8327"/>
                  </a:cubicBezTo>
                  <a:cubicBezTo>
                    <a:pt x="5710" y="7551"/>
                    <a:pt x="5153" y="6994"/>
                    <a:pt x="4635" y="6357"/>
                  </a:cubicBezTo>
                  <a:cubicBezTo>
                    <a:pt x="4098" y="5721"/>
                    <a:pt x="3601" y="4945"/>
                    <a:pt x="3462" y="4109"/>
                  </a:cubicBezTo>
                  <a:cubicBezTo>
                    <a:pt x="3362" y="3453"/>
                    <a:pt x="3501" y="2757"/>
                    <a:pt x="3959" y="2259"/>
                  </a:cubicBezTo>
                  <a:cubicBezTo>
                    <a:pt x="4255" y="1931"/>
                    <a:pt x="4611" y="1783"/>
                    <a:pt x="4980" y="1783"/>
                  </a:cubicBezTo>
                  <a:cubicBezTo>
                    <a:pt x="5282" y="1783"/>
                    <a:pt x="5594" y="1882"/>
                    <a:pt x="5889" y="2060"/>
                  </a:cubicBezTo>
                  <a:cubicBezTo>
                    <a:pt x="6227" y="2259"/>
                    <a:pt x="6525" y="2518"/>
                    <a:pt x="6824" y="2757"/>
                  </a:cubicBezTo>
                  <a:cubicBezTo>
                    <a:pt x="6903" y="2856"/>
                    <a:pt x="7022" y="2956"/>
                    <a:pt x="7082" y="3055"/>
                  </a:cubicBezTo>
                  <a:cubicBezTo>
                    <a:pt x="7162" y="3334"/>
                    <a:pt x="7261" y="3552"/>
                    <a:pt x="7440" y="3771"/>
                  </a:cubicBezTo>
                  <a:lnTo>
                    <a:pt x="7440" y="3811"/>
                  </a:lnTo>
                  <a:cubicBezTo>
                    <a:pt x="7460" y="3910"/>
                    <a:pt x="7520" y="3950"/>
                    <a:pt x="7579" y="3970"/>
                  </a:cubicBezTo>
                  <a:cubicBezTo>
                    <a:pt x="8017" y="4448"/>
                    <a:pt x="8614" y="4806"/>
                    <a:pt x="9231" y="4925"/>
                  </a:cubicBezTo>
                  <a:cubicBezTo>
                    <a:pt x="9395" y="4956"/>
                    <a:pt x="9555" y="4970"/>
                    <a:pt x="9711" y="4970"/>
                  </a:cubicBezTo>
                  <a:cubicBezTo>
                    <a:pt x="10758" y="4970"/>
                    <a:pt x="11601" y="4309"/>
                    <a:pt x="12294" y="3513"/>
                  </a:cubicBezTo>
                  <a:cubicBezTo>
                    <a:pt x="12863" y="2830"/>
                    <a:pt x="13738" y="1669"/>
                    <a:pt x="14733" y="1669"/>
                  </a:cubicBezTo>
                  <a:cubicBezTo>
                    <a:pt x="14956" y="1669"/>
                    <a:pt x="15184" y="1727"/>
                    <a:pt x="15417" y="1862"/>
                  </a:cubicBezTo>
                  <a:cubicBezTo>
                    <a:pt x="15875" y="2140"/>
                    <a:pt x="16133" y="2617"/>
                    <a:pt x="16412" y="3035"/>
                  </a:cubicBezTo>
                  <a:cubicBezTo>
                    <a:pt x="16710" y="3493"/>
                    <a:pt x="17009" y="3970"/>
                    <a:pt x="17406" y="4368"/>
                  </a:cubicBezTo>
                  <a:cubicBezTo>
                    <a:pt x="17996" y="4904"/>
                    <a:pt x="18784" y="5196"/>
                    <a:pt x="19576" y="5196"/>
                  </a:cubicBezTo>
                  <a:cubicBezTo>
                    <a:pt x="19960" y="5196"/>
                    <a:pt x="20345" y="5128"/>
                    <a:pt x="20709" y="4985"/>
                  </a:cubicBezTo>
                  <a:cubicBezTo>
                    <a:pt x="21843" y="4567"/>
                    <a:pt x="22380" y="3552"/>
                    <a:pt x="23136" y="2697"/>
                  </a:cubicBezTo>
                  <a:cubicBezTo>
                    <a:pt x="23454" y="2359"/>
                    <a:pt x="23832" y="2001"/>
                    <a:pt x="24289" y="1961"/>
                  </a:cubicBezTo>
                  <a:cubicBezTo>
                    <a:pt x="24341" y="1955"/>
                    <a:pt x="24393" y="1952"/>
                    <a:pt x="24444" y="1952"/>
                  </a:cubicBezTo>
                  <a:cubicBezTo>
                    <a:pt x="25054" y="1952"/>
                    <a:pt x="25575" y="2374"/>
                    <a:pt x="25960" y="2796"/>
                  </a:cubicBezTo>
                  <a:cubicBezTo>
                    <a:pt x="26816" y="3731"/>
                    <a:pt x="27353" y="4965"/>
                    <a:pt x="28626" y="5442"/>
                  </a:cubicBezTo>
                  <a:cubicBezTo>
                    <a:pt x="28901" y="5544"/>
                    <a:pt x="29178" y="5590"/>
                    <a:pt x="29453" y="5590"/>
                  </a:cubicBezTo>
                  <a:cubicBezTo>
                    <a:pt x="30466" y="5590"/>
                    <a:pt x="31438" y="4965"/>
                    <a:pt x="32127" y="4229"/>
                  </a:cubicBezTo>
                  <a:cubicBezTo>
                    <a:pt x="32585" y="3751"/>
                    <a:pt x="32923" y="3174"/>
                    <a:pt x="33301" y="2637"/>
                  </a:cubicBezTo>
                  <a:cubicBezTo>
                    <a:pt x="33619" y="2180"/>
                    <a:pt x="33997" y="1722"/>
                    <a:pt x="34514" y="1543"/>
                  </a:cubicBezTo>
                  <a:cubicBezTo>
                    <a:pt x="34671" y="1489"/>
                    <a:pt x="34822" y="1464"/>
                    <a:pt x="34968" y="1464"/>
                  </a:cubicBezTo>
                  <a:cubicBezTo>
                    <a:pt x="36046" y="1464"/>
                    <a:pt x="36836" y="2819"/>
                    <a:pt x="37379" y="3572"/>
                  </a:cubicBezTo>
                  <a:cubicBezTo>
                    <a:pt x="38054" y="4548"/>
                    <a:pt x="38959" y="5452"/>
                    <a:pt x="40178" y="5452"/>
                  </a:cubicBezTo>
                  <a:cubicBezTo>
                    <a:pt x="40251" y="5452"/>
                    <a:pt x="40326" y="5449"/>
                    <a:pt x="40402" y="5442"/>
                  </a:cubicBezTo>
                  <a:cubicBezTo>
                    <a:pt x="41676" y="5323"/>
                    <a:pt x="42770" y="4448"/>
                    <a:pt x="43446" y="3413"/>
                  </a:cubicBezTo>
                  <a:cubicBezTo>
                    <a:pt x="43744" y="2936"/>
                    <a:pt x="44023" y="2419"/>
                    <a:pt x="44321" y="1941"/>
                  </a:cubicBezTo>
                  <a:cubicBezTo>
                    <a:pt x="44560" y="1563"/>
                    <a:pt x="44858" y="1165"/>
                    <a:pt x="45316" y="986"/>
                  </a:cubicBezTo>
                  <a:cubicBezTo>
                    <a:pt x="45469" y="926"/>
                    <a:pt x="45615" y="898"/>
                    <a:pt x="45756" y="898"/>
                  </a:cubicBezTo>
                  <a:close/>
                  <a:moveTo>
                    <a:pt x="45715" y="0"/>
                  </a:moveTo>
                  <a:cubicBezTo>
                    <a:pt x="45026" y="0"/>
                    <a:pt x="44365" y="347"/>
                    <a:pt x="43884" y="907"/>
                  </a:cubicBezTo>
                  <a:cubicBezTo>
                    <a:pt x="43148" y="1782"/>
                    <a:pt x="42790" y="2936"/>
                    <a:pt x="41954" y="3692"/>
                  </a:cubicBezTo>
                  <a:cubicBezTo>
                    <a:pt x="41427" y="4195"/>
                    <a:pt x="40755" y="4525"/>
                    <a:pt x="40095" y="4525"/>
                  </a:cubicBezTo>
                  <a:cubicBezTo>
                    <a:pt x="39660" y="4525"/>
                    <a:pt x="39230" y="4382"/>
                    <a:pt x="38851" y="4050"/>
                  </a:cubicBezTo>
                  <a:cubicBezTo>
                    <a:pt x="37876" y="3194"/>
                    <a:pt x="37419" y="1901"/>
                    <a:pt x="36364" y="1145"/>
                  </a:cubicBezTo>
                  <a:cubicBezTo>
                    <a:pt x="35890" y="796"/>
                    <a:pt x="35367" y="624"/>
                    <a:pt x="34854" y="624"/>
                  </a:cubicBezTo>
                  <a:cubicBezTo>
                    <a:pt x="34227" y="624"/>
                    <a:pt x="33614" y="881"/>
                    <a:pt x="33122" y="1384"/>
                  </a:cubicBezTo>
                  <a:cubicBezTo>
                    <a:pt x="32227" y="2299"/>
                    <a:pt x="31789" y="3552"/>
                    <a:pt x="30655" y="4269"/>
                  </a:cubicBezTo>
                  <a:cubicBezTo>
                    <a:pt x="30267" y="4517"/>
                    <a:pt x="29818" y="4717"/>
                    <a:pt x="29356" y="4717"/>
                  </a:cubicBezTo>
                  <a:cubicBezTo>
                    <a:pt x="29226" y="4717"/>
                    <a:pt x="29095" y="4701"/>
                    <a:pt x="28964" y="4666"/>
                  </a:cubicBezTo>
                  <a:cubicBezTo>
                    <a:pt x="28367" y="4527"/>
                    <a:pt x="27950" y="4070"/>
                    <a:pt x="27572" y="3592"/>
                  </a:cubicBezTo>
                  <a:cubicBezTo>
                    <a:pt x="26816" y="2637"/>
                    <a:pt x="26080" y="1364"/>
                    <a:pt x="24747" y="1145"/>
                  </a:cubicBezTo>
                  <a:cubicBezTo>
                    <a:pt x="24633" y="1128"/>
                    <a:pt x="24523" y="1119"/>
                    <a:pt x="24416" y="1119"/>
                  </a:cubicBezTo>
                  <a:cubicBezTo>
                    <a:pt x="23431" y="1119"/>
                    <a:pt x="22693" y="1824"/>
                    <a:pt x="22101" y="2578"/>
                  </a:cubicBezTo>
                  <a:cubicBezTo>
                    <a:pt x="21783" y="2995"/>
                    <a:pt x="21465" y="3453"/>
                    <a:pt x="21047" y="3831"/>
                  </a:cubicBezTo>
                  <a:cubicBezTo>
                    <a:pt x="20609" y="4189"/>
                    <a:pt x="20072" y="4368"/>
                    <a:pt x="19495" y="4368"/>
                  </a:cubicBezTo>
                  <a:cubicBezTo>
                    <a:pt x="18958" y="4368"/>
                    <a:pt x="18381" y="4189"/>
                    <a:pt x="17963" y="3851"/>
                  </a:cubicBezTo>
                  <a:cubicBezTo>
                    <a:pt x="17526" y="3493"/>
                    <a:pt x="17267" y="2995"/>
                    <a:pt x="16969" y="2558"/>
                  </a:cubicBezTo>
                  <a:cubicBezTo>
                    <a:pt x="16403" y="1709"/>
                    <a:pt x="15711" y="907"/>
                    <a:pt x="14699" y="907"/>
                  </a:cubicBezTo>
                  <a:cubicBezTo>
                    <a:pt x="14572" y="907"/>
                    <a:pt x="14440" y="920"/>
                    <a:pt x="14303" y="946"/>
                  </a:cubicBezTo>
                  <a:cubicBezTo>
                    <a:pt x="12931" y="1185"/>
                    <a:pt x="12214" y="2458"/>
                    <a:pt x="11339" y="3373"/>
                  </a:cubicBezTo>
                  <a:cubicBezTo>
                    <a:pt x="10941" y="3791"/>
                    <a:pt x="10464" y="4189"/>
                    <a:pt x="9867" y="4269"/>
                  </a:cubicBezTo>
                  <a:cubicBezTo>
                    <a:pt x="9780" y="4283"/>
                    <a:pt x="9692" y="4289"/>
                    <a:pt x="9604" y="4289"/>
                  </a:cubicBezTo>
                  <a:cubicBezTo>
                    <a:pt x="9191" y="4289"/>
                    <a:pt x="8779" y="4144"/>
                    <a:pt x="8435" y="3930"/>
                  </a:cubicBezTo>
                  <a:cubicBezTo>
                    <a:pt x="8236" y="3791"/>
                    <a:pt x="8057" y="3632"/>
                    <a:pt x="7918" y="3453"/>
                  </a:cubicBezTo>
                  <a:cubicBezTo>
                    <a:pt x="7759" y="2737"/>
                    <a:pt x="7241" y="2140"/>
                    <a:pt x="6684" y="1682"/>
                  </a:cubicBezTo>
                  <a:cubicBezTo>
                    <a:pt x="6191" y="1301"/>
                    <a:pt x="5583" y="1008"/>
                    <a:pt x="4942" y="1008"/>
                  </a:cubicBezTo>
                  <a:cubicBezTo>
                    <a:pt x="4782" y="1008"/>
                    <a:pt x="4619" y="1026"/>
                    <a:pt x="4456" y="1066"/>
                  </a:cubicBezTo>
                  <a:cubicBezTo>
                    <a:pt x="2964" y="1404"/>
                    <a:pt x="2388" y="3174"/>
                    <a:pt x="2706" y="4527"/>
                  </a:cubicBezTo>
                  <a:cubicBezTo>
                    <a:pt x="2905" y="5363"/>
                    <a:pt x="3382" y="6079"/>
                    <a:pt x="3899" y="6755"/>
                  </a:cubicBezTo>
                  <a:cubicBezTo>
                    <a:pt x="4377" y="7372"/>
                    <a:pt x="5133" y="8008"/>
                    <a:pt x="5192" y="8824"/>
                  </a:cubicBezTo>
                  <a:cubicBezTo>
                    <a:pt x="5292" y="9560"/>
                    <a:pt x="4795" y="10216"/>
                    <a:pt x="4297" y="10694"/>
                  </a:cubicBezTo>
                  <a:cubicBezTo>
                    <a:pt x="3740" y="11231"/>
                    <a:pt x="3064" y="11609"/>
                    <a:pt x="2407" y="12086"/>
                  </a:cubicBezTo>
                  <a:cubicBezTo>
                    <a:pt x="1254" y="12922"/>
                    <a:pt x="20" y="14195"/>
                    <a:pt x="478" y="15767"/>
                  </a:cubicBezTo>
                  <a:cubicBezTo>
                    <a:pt x="856" y="17119"/>
                    <a:pt x="2248" y="17756"/>
                    <a:pt x="3243" y="18591"/>
                  </a:cubicBezTo>
                  <a:cubicBezTo>
                    <a:pt x="4277" y="19486"/>
                    <a:pt x="4695" y="20839"/>
                    <a:pt x="4357" y="22172"/>
                  </a:cubicBezTo>
                  <a:cubicBezTo>
                    <a:pt x="4178" y="22848"/>
                    <a:pt x="3840" y="23425"/>
                    <a:pt x="3303" y="23863"/>
                  </a:cubicBezTo>
                  <a:cubicBezTo>
                    <a:pt x="2666" y="24420"/>
                    <a:pt x="1850" y="24758"/>
                    <a:pt x="1174" y="25315"/>
                  </a:cubicBezTo>
                  <a:cubicBezTo>
                    <a:pt x="557" y="25832"/>
                    <a:pt x="60" y="26548"/>
                    <a:pt x="20" y="27364"/>
                  </a:cubicBezTo>
                  <a:cubicBezTo>
                    <a:pt x="0" y="28239"/>
                    <a:pt x="577" y="29015"/>
                    <a:pt x="1194" y="29552"/>
                  </a:cubicBezTo>
                  <a:cubicBezTo>
                    <a:pt x="1850" y="30129"/>
                    <a:pt x="2586" y="30547"/>
                    <a:pt x="3223" y="31104"/>
                  </a:cubicBezTo>
                  <a:cubicBezTo>
                    <a:pt x="3820" y="31601"/>
                    <a:pt x="4417" y="32317"/>
                    <a:pt x="4397" y="33133"/>
                  </a:cubicBezTo>
                  <a:cubicBezTo>
                    <a:pt x="4377" y="34366"/>
                    <a:pt x="2964" y="34983"/>
                    <a:pt x="2109" y="35600"/>
                  </a:cubicBezTo>
                  <a:cubicBezTo>
                    <a:pt x="1651" y="35958"/>
                    <a:pt x="1174" y="36356"/>
                    <a:pt x="876" y="36893"/>
                  </a:cubicBezTo>
                  <a:cubicBezTo>
                    <a:pt x="518" y="37509"/>
                    <a:pt x="478" y="38285"/>
                    <a:pt x="697" y="38961"/>
                  </a:cubicBezTo>
                  <a:cubicBezTo>
                    <a:pt x="975" y="39697"/>
                    <a:pt x="1472" y="40294"/>
                    <a:pt x="2089" y="40772"/>
                  </a:cubicBezTo>
                  <a:cubicBezTo>
                    <a:pt x="2706" y="41249"/>
                    <a:pt x="3422" y="41448"/>
                    <a:pt x="4158" y="41746"/>
                  </a:cubicBezTo>
                  <a:cubicBezTo>
                    <a:pt x="4834" y="41985"/>
                    <a:pt x="5451" y="42423"/>
                    <a:pt x="5391" y="43219"/>
                  </a:cubicBezTo>
                  <a:cubicBezTo>
                    <a:pt x="5352" y="44114"/>
                    <a:pt x="4675" y="44830"/>
                    <a:pt x="4178" y="45526"/>
                  </a:cubicBezTo>
                  <a:cubicBezTo>
                    <a:pt x="3700" y="46202"/>
                    <a:pt x="3263" y="46998"/>
                    <a:pt x="3342" y="47854"/>
                  </a:cubicBezTo>
                  <a:cubicBezTo>
                    <a:pt x="3402" y="48629"/>
                    <a:pt x="3879" y="49306"/>
                    <a:pt x="4536" y="49684"/>
                  </a:cubicBezTo>
                  <a:cubicBezTo>
                    <a:pt x="4994" y="49954"/>
                    <a:pt x="5464" y="50068"/>
                    <a:pt x="5932" y="50068"/>
                  </a:cubicBezTo>
                  <a:cubicBezTo>
                    <a:pt x="7048" y="50068"/>
                    <a:pt x="8148" y="49418"/>
                    <a:pt x="9032" y="48689"/>
                  </a:cubicBezTo>
                  <a:cubicBezTo>
                    <a:pt x="9549" y="48231"/>
                    <a:pt x="10166" y="47615"/>
                    <a:pt x="10921" y="47595"/>
                  </a:cubicBezTo>
                  <a:cubicBezTo>
                    <a:pt x="10956" y="47592"/>
                    <a:pt x="10990" y="47591"/>
                    <a:pt x="11024" y="47591"/>
                  </a:cubicBezTo>
                  <a:cubicBezTo>
                    <a:pt x="11520" y="47591"/>
                    <a:pt x="11963" y="47854"/>
                    <a:pt x="12354" y="48152"/>
                  </a:cubicBezTo>
                  <a:cubicBezTo>
                    <a:pt x="13309" y="48848"/>
                    <a:pt x="14124" y="49902"/>
                    <a:pt x="15338" y="50181"/>
                  </a:cubicBezTo>
                  <a:cubicBezTo>
                    <a:pt x="15515" y="50220"/>
                    <a:pt x="15686" y="50238"/>
                    <a:pt x="15851" y="50238"/>
                  </a:cubicBezTo>
                  <a:cubicBezTo>
                    <a:pt x="16960" y="50238"/>
                    <a:pt x="17793" y="49423"/>
                    <a:pt x="18520" y="48609"/>
                  </a:cubicBezTo>
                  <a:cubicBezTo>
                    <a:pt x="18958" y="48132"/>
                    <a:pt x="19376" y="47635"/>
                    <a:pt x="19913" y="47316"/>
                  </a:cubicBezTo>
                  <a:cubicBezTo>
                    <a:pt x="20231" y="47135"/>
                    <a:pt x="20576" y="47044"/>
                    <a:pt x="20923" y="47044"/>
                  </a:cubicBezTo>
                  <a:cubicBezTo>
                    <a:pt x="21184" y="47044"/>
                    <a:pt x="21448" y="47095"/>
                    <a:pt x="21703" y="47197"/>
                  </a:cubicBezTo>
                  <a:cubicBezTo>
                    <a:pt x="22002" y="47316"/>
                    <a:pt x="22280" y="47495"/>
                    <a:pt x="22499" y="47714"/>
                  </a:cubicBezTo>
                  <a:cubicBezTo>
                    <a:pt x="22698" y="47913"/>
                    <a:pt x="22996" y="48132"/>
                    <a:pt x="23096" y="48411"/>
                  </a:cubicBezTo>
                  <a:cubicBezTo>
                    <a:pt x="23096" y="48430"/>
                    <a:pt x="23136" y="48430"/>
                    <a:pt x="23136" y="48450"/>
                  </a:cubicBezTo>
                  <a:cubicBezTo>
                    <a:pt x="23096" y="48788"/>
                    <a:pt x="23155" y="49007"/>
                    <a:pt x="23354" y="49246"/>
                  </a:cubicBezTo>
                  <a:cubicBezTo>
                    <a:pt x="23553" y="49505"/>
                    <a:pt x="23772" y="49723"/>
                    <a:pt x="24051" y="49902"/>
                  </a:cubicBezTo>
                  <a:cubicBezTo>
                    <a:pt x="24568" y="50241"/>
                    <a:pt x="25224" y="50479"/>
                    <a:pt x="25861" y="50479"/>
                  </a:cubicBezTo>
                  <a:cubicBezTo>
                    <a:pt x="26517" y="50479"/>
                    <a:pt x="27134" y="50280"/>
                    <a:pt x="27651" y="49883"/>
                  </a:cubicBezTo>
                  <a:cubicBezTo>
                    <a:pt x="28328" y="49385"/>
                    <a:pt x="28745" y="48629"/>
                    <a:pt x="29422" y="48112"/>
                  </a:cubicBezTo>
                  <a:cubicBezTo>
                    <a:pt x="29720" y="47893"/>
                    <a:pt x="30058" y="47694"/>
                    <a:pt x="30436" y="47635"/>
                  </a:cubicBezTo>
                  <a:cubicBezTo>
                    <a:pt x="30455" y="47634"/>
                    <a:pt x="30475" y="47633"/>
                    <a:pt x="30493" y="47633"/>
                  </a:cubicBezTo>
                  <a:cubicBezTo>
                    <a:pt x="30846" y="47633"/>
                    <a:pt x="31147" y="47806"/>
                    <a:pt x="31411" y="48033"/>
                  </a:cubicBezTo>
                  <a:cubicBezTo>
                    <a:pt x="31988" y="48550"/>
                    <a:pt x="32386" y="49186"/>
                    <a:pt x="33002" y="49624"/>
                  </a:cubicBezTo>
                  <a:cubicBezTo>
                    <a:pt x="33665" y="50084"/>
                    <a:pt x="34491" y="50361"/>
                    <a:pt x="35304" y="50361"/>
                  </a:cubicBezTo>
                  <a:cubicBezTo>
                    <a:pt x="35932" y="50361"/>
                    <a:pt x="36552" y="50196"/>
                    <a:pt x="37080" y="49823"/>
                  </a:cubicBezTo>
                  <a:cubicBezTo>
                    <a:pt x="37657" y="49425"/>
                    <a:pt x="38075" y="48908"/>
                    <a:pt x="38493" y="48351"/>
                  </a:cubicBezTo>
                  <a:cubicBezTo>
                    <a:pt x="38871" y="47893"/>
                    <a:pt x="39269" y="47356"/>
                    <a:pt x="39845" y="47137"/>
                  </a:cubicBezTo>
                  <a:cubicBezTo>
                    <a:pt x="40080" y="47035"/>
                    <a:pt x="40312" y="46990"/>
                    <a:pt x="40541" y="46990"/>
                  </a:cubicBezTo>
                  <a:cubicBezTo>
                    <a:pt x="41833" y="46990"/>
                    <a:pt x="43034" y="48414"/>
                    <a:pt x="43963" y="49107"/>
                  </a:cubicBezTo>
                  <a:cubicBezTo>
                    <a:pt x="44640" y="49604"/>
                    <a:pt x="45415" y="50002"/>
                    <a:pt x="46231" y="50081"/>
                  </a:cubicBezTo>
                  <a:cubicBezTo>
                    <a:pt x="46293" y="50086"/>
                    <a:pt x="46355" y="50089"/>
                    <a:pt x="46416" y="50089"/>
                  </a:cubicBezTo>
                  <a:cubicBezTo>
                    <a:pt x="47120" y="50089"/>
                    <a:pt x="47766" y="49777"/>
                    <a:pt x="48260" y="49246"/>
                  </a:cubicBezTo>
                  <a:cubicBezTo>
                    <a:pt x="48718" y="48788"/>
                    <a:pt x="49016" y="48192"/>
                    <a:pt x="49434" y="47694"/>
                  </a:cubicBezTo>
                  <a:cubicBezTo>
                    <a:pt x="49849" y="47212"/>
                    <a:pt x="50335" y="46924"/>
                    <a:pt x="50936" y="46924"/>
                  </a:cubicBezTo>
                  <a:cubicBezTo>
                    <a:pt x="51054" y="46924"/>
                    <a:pt x="51176" y="46936"/>
                    <a:pt x="51304" y="46958"/>
                  </a:cubicBezTo>
                  <a:cubicBezTo>
                    <a:pt x="52219" y="47137"/>
                    <a:pt x="52935" y="47774"/>
                    <a:pt x="53631" y="48371"/>
                  </a:cubicBezTo>
                  <a:cubicBezTo>
                    <a:pt x="54387" y="49007"/>
                    <a:pt x="55163" y="49684"/>
                    <a:pt x="56118" y="49982"/>
                  </a:cubicBezTo>
                  <a:cubicBezTo>
                    <a:pt x="56426" y="50080"/>
                    <a:pt x="56744" y="50131"/>
                    <a:pt x="57058" y="50131"/>
                  </a:cubicBezTo>
                  <a:cubicBezTo>
                    <a:pt x="57636" y="50131"/>
                    <a:pt x="58200" y="49958"/>
                    <a:pt x="58664" y="49584"/>
                  </a:cubicBezTo>
                  <a:cubicBezTo>
                    <a:pt x="58982" y="49326"/>
                    <a:pt x="59241" y="48987"/>
                    <a:pt x="59360" y="48609"/>
                  </a:cubicBezTo>
                  <a:cubicBezTo>
                    <a:pt x="59460" y="48311"/>
                    <a:pt x="59460" y="48052"/>
                    <a:pt x="59360" y="47834"/>
                  </a:cubicBezTo>
                  <a:cubicBezTo>
                    <a:pt x="59400" y="47655"/>
                    <a:pt x="59440" y="47495"/>
                    <a:pt x="59440" y="47316"/>
                  </a:cubicBezTo>
                  <a:cubicBezTo>
                    <a:pt x="59440" y="47058"/>
                    <a:pt x="59400" y="46839"/>
                    <a:pt x="59440" y="46600"/>
                  </a:cubicBezTo>
                  <a:cubicBezTo>
                    <a:pt x="59440" y="46143"/>
                    <a:pt x="59480" y="45665"/>
                    <a:pt x="59599" y="45228"/>
                  </a:cubicBezTo>
                  <a:cubicBezTo>
                    <a:pt x="59738" y="44830"/>
                    <a:pt x="59897" y="44452"/>
                    <a:pt x="60196" y="44153"/>
                  </a:cubicBezTo>
                  <a:cubicBezTo>
                    <a:pt x="60574" y="43795"/>
                    <a:pt x="61071" y="43656"/>
                    <a:pt x="61548" y="43537"/>
                  </a:cubicBezTo>
                  <a:cubicBezTo>
                    <a:pt x="62085" y="43417"/>
                    <a:pt x="62642" y="43298"/>
                    <a:pt x="63120" y="43020"/>
                  </a:cubicBezTo>
                  <a:cubicBezTo>
                    <a:pt x="63538" y="42801"/>
                    <a:pt x="63856" y="42463"/>
                    <a:pt x="64134" y="42105"/>
                  </a:cubicBezTo>
                  <a:cubicBezTo>
                    <a:pt x="64672" y="41349"/>
                    <a:pt x="64910" y="40374"/>
                    <a:pt x="64751" y="39459"/>
                  </a:cubicBezTo>
                  <a:cubicBezTo>
                    <a:pt x="64473" y="37191"/>
                    <a:pt x="61807" y="36654"/>
                    <a:pt x="61150" y="34605"/>
                  </a:cubicBezTo>
                  <a:cubicBezTo>
                    <a:pt x="60991" y="34187"/>
                    <a:pt x="60971" y="33690"/>
                    <a:pt x="61170" y="33292"/>
                  </a:cubicBezTo>
                  <a:cubicBezTo>
                    <a:pt x="61389" y="32854"/>
                    <a:pt x="61847" y="32576"/>
                    <a:pt x="62264" y="32357"/>
                  </a:cubicBezTo>
                  <a:cubicBezTo>
                    <a:pt x="63219" y="31800"/>
                    <a:pt x="64075" y="31263"/>
                    <a:pt x="64711" y="30328"/>
                  </a:cubicBezTo>
                  <a:cubicBezTo>
                    <a:pt x="65308" y="29493"/>
                    <a:pt x="65527" y="28398"/>
                    <a:pt x="65129" y="27404"/>
                  </a:cubicBezTo>
                  <a:cubicBezTo>
                    <a:pt x="64731" y="26429"/>
                    <a:pt x="63935" y="25753"/>
                    <a:pt x="63100" y="25136"/>
                  </a:cubicBezTo>
                  <a:cubicBezTo>
                    <a:pt x="62284" y="24519"/>
                    <a:pt x="61330" y="23803"/>
                    <a:pt x="61071" y="22729"/>
                  </a:cubicBezTo>
                  <a:cubicBezTo>
                    <a:pt x="60872" y="21814"/>
                    <a:pt x="61568" y="21157"/>
                    <a:pt x="62245" y="20680"/>
                  </a:cubicBezTo>
                  <a:cubicBezTo>
                    <a:pt x="63001" y="20163"/>
                    <a:pt x="63836" y="19666"/>
                    <a:pt x="64333" y="18850"/>
                  </a:cubicBezTo>
                  <a:cubicBezTo>
                    <a:pt x="64851" y="17975"/>
                    <a:pt x="64970" y="16841"/>
                    <a:pt x="64652" y="15866"/>
                  </a:cubicBezTo>
                  <a:cubicBezTo>
                    <a:pt x="64353" y="14971"/>
                    <a:pt x="63677" y="14294"/>
                    <a:pt x="63020" y="13678"/>
                  </a:cubicBezTo>
                  <a:cubicBezTo>
                    <a:pt x="62444" y="13121"/>
                    <a:pt x="61747" y="12564"/>
                    <a:pt x="61528" y="11788"/>
                  </a:cubicBezTo>
                  <a:cubicBezTo>
                    <a:pt x="61290" y="11012"/>
                    <a:pt x="61747" y="10336"/>
                    <a:pt x="62264" y="9799"/>
                  </a:cubicBezTo>
                  <a:cubicBezTo>
                    <a:pt x="62861" y="9162"/>
                    <a:pt x="63558" y="8625"/>
                    <a:pt x="64035" y="7909"/>
                  </a:cubicBezTo>
                  <a:cubicBezTo>
                    <a:pt x="65209" y="6119"/>
                    <a:pt x="64075" y="3572"/>
                    <a:pt x="61867" y="3533"/>
                  </a:cubicBezTo>
                  <a:cubicBezTo>
                    <a:pt x="61820" y="3529"/>
                    <a:pt x="61774" y="3527"/>
                    <a:pt x="61727" y="3527"/>
                  </a:cubicBezTo>
                  <a:cubicBezTo>
                    <a:pt x="61274" y="3527"/>
                    <a:pt x="60813" y="3698"/>
                    <a:pt x="60434" y="3950"/>
                  </a:cubicBezTo>
                  <a:cubicBezTo>
                    <a:pt x="60355" y="3990"/>
                    <a:pt x="60335" y="4050"/>
                    <a:pt x="60295" y="4129"/>
                  </a:cubicBezTo>
                  <a:cubicBezTo>
                    <a:pt x="60235" y="4149"/>
                    <a:pt x="60156" y="4169"/>
                    <a:pt x="60056" y="4189"/>
                  </a:cubicBezTo>
                  <a:cubicBezTo>
                    <a:pt x="59934" y="4227"/>
                    <a:pt x="59812" y="4246"/>
                    <a:pt x="59690" y="4246"/>
                  </a:cubicBezTo>
                  <a:cubicBezTo>
                    <a:pt x="59554" y="4246"/>
                    <a:pt x="59417" y="4222"/>
                    <a:pt x="59281" y="4169"/>
                  </a:cubicBezTo>
                  <a:cubicBezTo>
                    <a:pt x="58962" y="4050"/>
                    <a:pt x="58704" y="3751"/>
                    <a:pt x="58505" y="3473"/>
                  </a:cubicBezTo>
                  <a:cubicBezTo>
                    <a:pt x="58007" y="2777"/>
                    <a:pt x="57689" y="1981"/>
                    <a:pt x="57092" y="1384"/>
                  </a:cubicBezTo>
                  <a:cubicBezTo>
                    <a:pt x="56686" y="968"/>
                    <a:pt x="56188" y="764"/>
                    <a:pt x="55685" y="764"/>
                  </a:cubicBezTo>
                  <a:cubicBezTo>
                    <a:pt x="55227" y="764"/>
                    <a:pt x="54765" y="933"/>
                    <a:pt x="54367" y="1265"/>
                  </a:cubicBezTo>
                  <a:cubicBezTo>
                    <a:pt x="53293" y="2100"/>
                    <a:pt x="52815" y="3493"/>
                    <a:pt x="51642" y="4189"/>
                  </a:cubicBezTo>
                  <a:cubicBezTo>
                    <a:pt x="51302" y="4403"/>
                    <a:pt x="50906" y="4545"/>
                    <a:pt x="50510" y="4545"/>
                  </a:cubicBezTo>
                  <a:cubicBezTo>
                    <a:pt x="50280" y="4545"/>
                    <a:pt x="50051" y="4497"/>
                    <a:pt x="49832" y="4388"/>
                  </a:cubicBezTo>
                  <a:cubicBezTo>
                    <a:pt x="49334" y="4149"/>
                    <a:pt x="49036" y="3652"/>
                    <a:pt x="48797" y="3194"/>
                  </a:cubicBezTo>
                  <a:cubicBezTo>
                    <a:pt x="48220" y="2160"/>
                    <a:pt x="47842" y="966"/>
                    <a:pt x="46808" y="310"/>
                  </a:cubicBezTo>
                  <a:cubicBezTo>
                    <a:pt x="46450" y="97"/>
                    <a:pt x="46079" y="0"/>
                    <a:pt x="45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7963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1" name="Google Shape;6441;p46"/>
          <p:cNvGraphicFramePr/>
          <p:nvPr>
            <p:extLst>
              <p:ext uri="{D42A27DB-BD31-4B8C-83A1-F6EECF244321}">
                <p14:modId xmlns:p14="http://schemas.microsoft.com/office/powerpoint/2010/main" val="654467756"/>
              </p:ext>
            </p:extLst>
          </p:nvPr>
        </p:nvGraphicFramePr>
        <p:xfrm>
          <a:off x="720000" y="1100030"/>
          <a:ext cx="7887243" cy="2194470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788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Human energy requirements.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3"/>
                        </a:rPr>
                        <a:t>https://www.fao.org/3/y5686e/y5686e04.htm</a:t>
                      </a:r>
                      <a:endParaRPr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Subbaiah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, S. (2021). GitHub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shaansubbaiah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/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allrecipes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-scraper: </a:t>
                      </a:r>
                      <a:r>
                        <a:rPr lang="en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🥗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Scrapy spider to scrape recipe and nutritional data from allrecipes.com.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4"/>
                        </a:rPr>
                        <a:t>https://github.com/shaansubbaiah/allrecipes-scraper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 ML - Content Based Recommender System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GeeksforGeeks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. (2020). Retrieved 23 August 2022, from https://www.geeksforgeeks.org/ml-content-based-recommender-system/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286581"/>
                  </a:ext>
                </a:extLst>
              </a:tr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Shimodaira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, H. (2015). Similarity and recommender systems.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5"/>
                        </a:rPr>
                        <a:t>https://www.inf.ed.ac.uk/teaching/courses/inf2b/learnnotes/inf2b-learn-note02-2up.pdf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 C program to find the Euclidean distance between two points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GeeksforGeeks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. (2021).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6"/>
                        </a:rPr>
                        <a:t>https://www.geeksforgeeks.org/c-program-to-find-the-euclidean-distance-between-two-points/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441690"/>
                  </a:ext>
                </a:extLst>
              </a:tr>
            </a:tbl>
          </a:graphicData>
        </a:graphic>
      </p:graphicFrame>
      <p:sp>
        <p:nvSpPr>
          <p:cNvPr id="6444" name="Google Shape;644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eferences </a:t>
            </a:r>
            <a:endParaRPr dirty="0"/>
          </a:p>
        </p:txBody>
      </p:sp>
      <p:grpSp>
        <p:nvGrpSpPr>
          <p:cNvPr id="6448" name="Google Shape;6448;p46"/>
          <p:cNvGrpSpPr/>
          <p:nvPr/>
        </p:nvGrpSpPr>
        <p:grpSpPr>
          <a:xfrm flipH="1">
            <a:off x="8760137" y="445025"/>
            <a:ext cx="134691" cy="140500"/>
            <a:chOff x="8782710" y="3004407"/>
            <a:chExt cx="134691" cy="140500"/>
          </a:xfrm>
        </p:grpSpPr>
        <p:sp>
          <p:nvSpPr>
            <p:cNvPr id="6449" name="Google Shape;6449;p4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1" name="Google Shape;6451;p46"/>
          <p:cNvGrpSpPr/>
          <p:nvPr/>
        </p:nvGrpSpPr>
        <p:grpSpPr>
          <a:xfrm flipH="1">
            <a:off x="311575" y="1243684"/>
            <a:ext cx="134691" cy="140500"/>
            <a:chOff x="8180660" y="3700657"/>
            <a:chExt cx="134691" cy="140500"/>
          </a:xfrm>
        </p:grpSpPr>
        <p:sp>
          <p:nvSpPr>
            <p:cNvPr id="6452" name="Google Shape;6452;p46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46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940;p36">
            <a:extLst>
              <a:ext uri="{FF2B5EF4-FFF2-40B4-BE49-F238E27FC236}">
                <a16:creationId xmlns:a16="http://schemas.microsoft.com/office/drawing/2014/main" id="{3084AE9D-2F79-CA12-9C17-2171D00BC048}"/>
              </a:ext>
            </a:extLst>
          </p:cNvPr>
          <p:cNvSpPr/>
          <p:nvPr/>
        </p:nvSpPr>
        <p:spPr>
          <a:xfrm>
            <a:off x="2159201" y="917088"/>
            <a:ext cx="3980122" cy="798109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85A6255F-6453-3468-3212-F6E29534FB5C}"/>
              </a:ext>
            </a:extLst>
          </p:cNvPr>
          <p:cNvSpPr/>
          <p:nvPr/>
        </p:nvSpPr>
        <p:spPr>
          <a:xfrm>
            <a:off x="2943397" y="910394"/>
            <a:ext cx="3291234" cy="84056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940;p36">
            <a:extLst>
              <a:ext uri="{FF2B5EF4-FFF2-40B4-BE49-F238E27FC236}">
                <a16:creationId xmlns:a16="http://schemas.microsoft.com/office/drawing/2014/main" id="{E7EDE557-B2AF-79E3-F98F-BB22E5ADBA6C}"/>
              </a:ext>
            </a:extLst>
          </p:cNvPr>
          <p:cNvSpPr/>
          <p:nvPr/>
        </p:nvSpPr>
        <p:spPr>
          <a:xfrm>
            <a:off x="4474850" y="910394"/>
            <a:ext cx="1959429" cy="812793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6" name="Google Shape;7086;p59"/>
          <p:cNvSpPr txBox="1">
            <a:spLocks noGrp="1"/>
          </p:cNvSpPr>
          <p:nvPr>
            <p:ph type="ctrTitle"/>
          </p:nvPr>
        </p:nvSpPr>
        <p:spPr>
          <a:xfrm>
            <a:off x="2284392" y="863652"/>
            <a:ext cx="4284000" cy="872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dirty="0"/>
          </a:p>
        </p:txBody>
      </p:sp>
      <p:grpSp>
        <p:nvGrpSpPr>
          <p:cNvPr id="7106" name="Google Shape;7106;p59"/>
          <p:cNvGrpSpPr/>
          <p:nvPr/>
        </p:nvGrpSpPr>
        <p:grpSpPr>
          <a:xfrm flipH="1">
            <a:off x="1533685" y="2339607"/>
            <a:ext cx="134691" cy="140500"/>
            <a:chOff x="8782710" y="3004407"/>
            <a:chExt cx="134691" cy="140500"/>
          </a:xfrm>
        </p:grpSpPr>
        <p:sp>
          <p:nvSpPr>
            <p:cNvPr id="7107" name="Google Shape;7107;p59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59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9" name="Google Shape;7109;p59"/>
          <p:cNvGrpSpPr/>
          <p:nvPr/>
        </p:nvGrpSpPr>
        <p:grpSpPr>
          <a:xfrm flipH="1">
            <a:off x="1042617" y="1023197"/>
            <a:ext cx="139069" cy="132484"/>
            <a:chOff x="6787926" y="360297"/>
            <a:chExt cx="139069" cy="132484"/>
          </a:xfrm>
        </p:grpSpPr>
        <p:sp>
          <p:nvSpPr>
            <p:cNvPr id="7110" name="Google Shape;7110;p5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2" name="Google Shape;7112;p59"/>
          <p:cNvGrpSpPr/>
          <p:nvPr/>
        </p:nvGrpSpPr>
        <p:grpSpPr>
          <a:xfrm rot="-1928048" flipH="1">
            <a:off x="7318416" y="3000383"/>
            <a:ext cx="134690" cy="140499"/>
            <a:chOff x="8180660" y="3700657"/>
            <a:chExt cx="134691" cy="140500"/>
          </a:xfrm>
        </p:grpSpPr>
        <p:sp>
          <p:nvSpPr>
            <p:cNvPr id="7113" name="Google Shape;7113;p59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9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5" name="Google Shape;7115;p59"/>
          <p:cNvGrpSpPr/>
          <p:nvPr/>
        </p:nvGrpSpPr>
        <p:grpSpPr>
          <a:xfrm rot="-1928048" flipH="1">
            <a:off x="6851949" y="2042098"/>
            <a:ext cx="134690" cy="140499"/>
            <a:chOff x="8782710" y="3004407"/>
            <a:chExt cx="134691" cy="140500"/>
          </a:xfrm>
        </p:grpSpPr>
        <p:sp>
          <p:nvSpPr>
            <p:cNvPr id="7116" name="Google Shape;7116;p59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59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8" name="Google Shape;7118;p59"/>
          <p:cNvGrpSpPr/>
          <p:nvPr/>
        </p:nvGrpSpPr>
        <p:grpSpPr>
          <a:xfrm rot="-1928048" flipH="1">
            <a:off x="8169946" y="1778825"/>
            <a:ext cx="139068" cy="132483"/>
            <a:chOff x="6787926" y="360297"/>
            <a:chExt cx="139069" cy="132484"/>
          </a:xfrm>
        </p:grpSpPr>
        <p:sp>
          <p:nvSpPr>
            <p:cNvPr id="7119" name="Google Shape;7119;p5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22EF62A-B497-D5FB-2E28-074D62F3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4" t="25381" r="10663" b="27481"/>
          <a:stretch/>
        </p:blipFill>
        <p:spPr>
          <a:xfrm>
            <a:off x="251581" y="1715197"/>
            <a:ext cx="3289573" cy="1117897"/>
          </a:xfrm>
          <a:prstGeom prst="rect">
            <a:avLst/>
          </a:prstGeom>
        </p:spPr>
      </p:pic>
      <p:sp>
        <p:nvSpPr>
          <p:cNvPr id="8" name="Google Shape;7086;p59">
            <a:extLst>
              <a:ext uri="{FF2B5EF4-FFF2-40B4-BE49-F238E27FC236}">
                <a16:creationId xmlns:a16="http://schemas.microsoft.com/office/drawing/2014/main" id="{43B93906-BB75-0670-AF2E-964EEF7778BD}"/>
              </a:ext>
            </a:extLst>
          </p:cNvPr>
          <p:cNvSpPr txBox="1">
            <a:spLocks/>
          </p:cNvSpPr>
          <p:nvPr/>
        </p:nvSpPr>
        <p:spPr>
          <a:xfrm>
            <a:off x="2847502" y="2037809"/>
            <a:ext cx="2248215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/>
              <a:t>Dr. rick </a:t>
            </a:r>
            <a:r>
              <a:rPr lang="en-US" sz="2400" dirty="0" err="1"/>
              <a:t>scavetta</a:t>
            </a:r>
            <a:endParaRPr lang="en-US" sz="2400" dirty="0"/>
          </a:p>
        </p:txBody>
      </p:sp>
      <p:sp>
        <p:nvSpPr>
          <p:cNvPr id="9" name="Google Shape;7086;p59">
            <a:extLst>
              <a:ext uri="{FF2B5EF4-FFF2-40B4-BE49-F238E27FC236}">
                <a16:creationId xmlns:a16="http://schemas.microsoft.com/office/drawing/2014/main" id="{446478A8-9CA7-87CE-5E45-BF7A0B000FE0}"/>
              </a:ext>
            </a:extLst>
          </p:cNvPr>
          <p:cNvSpPr txBox="1">
            <a:spLocks/>
          </p:cNvSpPr>
          <p:nvPr/>
        </p:nvSpPr>
        <p:spPr>
          <a:xfrm>
            <a:off x="4757370" y="2067880"/>
            <a:ext cx="1707776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 err="1"/>
              <a:t>Lujain</a:t>
            </a:r>
            <a:r>
              <a:rPr lang="en-US" sz="2400" dirty="0"/>
              <a:t> </a:t>
            </a:r>
            <a:r>
              <a:rPr lang="en-US" sz="2400" dirty="0" err="1"/>
              <a:t>Felemban</a:t>
            </a:r>
            <a:endParaRPr lang="en-US" sz="2400" dirty="0"/>
          </a:p>
        </p:txBody>
      </p:sp>
      <p:sp>
        <p:nvSpPr>
          <p:cNvPr id="10" name="Google Shape;7086;p59">
            <a:extLst>
              <a:ext uri="{FF2B5EF4-FFF2-40B4-BE49-F238E27FC236}">
                <a16:creationId xmlns:a16="http://schemas.microsoft.com/office/drawing/2014/main" id="{69779C45-4120-5D06-09E9-0188969954BB}"/>
              </a:ext>
            </a:extLst>
          </p:cNvPr>
          <p:cNvSpPr txBox="1">
            <a:spLocks/>
          </p:cNvSpPr>
          <p:nvPr/>
        </p:nvSpPr>
        <p:spPr>
          <a:xfrm>
            <a:off x="6341531" y="2057571"/>
            <a:ext cx="1920067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/>
              <a:t>My colleagues</a:t>
            </a:r>
          </a:p>
        </p:txBody>
      </p:sp>
    </p:spTree>
    <p:extLst>
      <p:ext uri="{BB962C8B-B14F-4D97-AF65-F5344CB8AC3E}">
        <p14:creationId xmlns:p14="http://schemas.microsoft.com/office/powerpoint/2010/main" val="389045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94127" y="2320970"/>
            <a:ext cx="3708275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80452" y="2222020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209802" y="1392754"/>
            <a:ext cx="11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appliance, white goods&#10;&#10;Description automatically generated">
            <a:extLst>
              <a:ext uri="{FF2B5EF4-FFF2-40B4-BE49-F238E27FC236}">
                <a16:creationId xmlns:a16="http://schemas.microsoft.com/office/drawing/2014/main" id="{891962FC-5481-29AB-F779-FEF50410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r="43675"/>
          <a:stretch/>
        </p:blipFill>
        <p:spPr>
          <a:xfrm>
            <a:off x="7273949" y="2055820"/>
            <a:ext cx="1870051" cy="2203846"/>
          </a:xfrm>
          <a:prstGeom prst="rect">
            <a:avLst/>
          </a:prstGeom>
        </p:spPr>
      </p:pic>
      <p:sp>
        <p:nvSpPr>
          <p:cNvPr id="2" name="Google Shape;6074;p38">
            <a:extLst>
              <a:ext uri="{FF2B5EF4-FFF2-40B4-BE49-F238E27FC236}">
                <a16:creationId xmlns:a16="http://schemas.microsoft.com/office/drawing/2014/main" id="{C9DD252F-498B-73FF-8C90-3414B6CC054B}"/>
              </a:ext>
            </a:extLst>
          </p:cNvPr>
          <p:cNvSpPr/>
          <p:nvPr/>
        </p:nvSpPr>
        <p:spPr>
          <a:xfrm flipH="1">
            <a:off x="553090" y="3516871"/>
            <a:ext cx="1249642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074;p38">
            <a:extLst>
              <a:ext uri="{FF2B5EF4-FFF2-40B4-BE49-F238E27FC236}">
                <a16:creationId xmlns:a16="http://schemas.microsoft.com/office/drawing/2014/main" id="{EF0B2B8C-6AC3-C408-7E37-EBCBBEA121EF}"/>
              </a:ext>
            </a:extLst>
          </p:cNvPr>
          <p:cNvSpPr/>
          <p:nvPr/>
        </p:nvSpPr>
        <p:spPr>
          <a:xfrm flipH="1">
            <a:off x="575170" y="2390754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074;p38">
            <a:extLst>
              <a:ext uri="{FF2B5EF4-FFF2-40B4-BE49-F238E27FC236}">
                <a16:creationId xmlns:a16="http://schemas.microsoft.com/office/drawing/2014/main" id="{043DA78F-56DD-E02F-4311-35E0582D3337}"/>
              </a:ext>
            </a:extLst>
          </p:cNvPr>
          <p:cNvSpPr/>
          <p:nvPr/>
        </p:nvSpPr>
        <p:spPr>
          <a:xfrm flipH="1">
            <a:off x="575170" y="1119224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1" name="Google Shape;6031;p37"/>
          <p:cNvSpPr txBox="1">
            <a:spLocks noGrp="1"/>
          </p:cNvSpPr>
          <p:nvPr>
            <p:ph type="title"/>
          </p:nvPr>
        </p:nvSpPr>
        <p:spPr>
          <a:xfrm>
            <a:off x="785694" y="4513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hoosing this project</a:t>
            </a:r>
            <a:endParaRPr dirty="0"/>
          </a:p>
        </p:txBody>
      </p:sp>
      <p:grpSp>
        <p:nvGrpSpPr>
          <p:cNvPr id="6036" name="Google Shape;6036;p37"/>
          <p:cNvGrpSpPr/>
          <p:nvPr/>
        </p:nvGrpSpPr>
        <p:grpSpPr>
          <a:xfrm>
            <a:off x="199005" y="4373190"/>
            <a:ext cx="139069" cy="132484"/>
            <a:chOff x="2908251" y="4753922"/>
            <a:chExt cx="139069" cy="132484"/>
          </a:xfrm>
        </p:grpSpPr>
        <p:sp>
          <p:nvSpPr>
            <p:cNvPr id="6037" name="Google Shape;6037;p37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37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9" name="Google Shape;6039;p37"/>
          <p:cNvGrpSpPr/>
          <p:nvPr/>
        </p:nvGrpSpPr>
        <p:grpSpPr>
          <a:xfrm>
            <a:off x="8799446" y="1934203"/>
            <a:ext cx="134691" cy="140500"/>
            <a:chOff x="8180660" y="3700657"/>
            <a:chExt cx="134691" cy="140500"/>
          </a:xfrm>
        </p:grpSpPr>
        <p:sp>
          <p:nvSpPr>
            <p:cNvPr id="6040" name="Google Shape;6040;p3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3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2" name="Google Shape;6042;p37"/>
          <p:cNvGrpSpPr/>
          <p:nvPr/>
        </p:nvGrpSpPr>
        <p:grpSpPr>
          <a:xfrm>
            <a:off x="8785689" y="1117538"/>
            <a:ext cx="134691" cy="140500"/>
            <a:chOff x="7608023" y="4524632"/>
            <a:chExt cx="134691" cy="140500"/>
          </a:xfrm>
        </p:grpSpPr>
        <p:sp>
          <p:nvSpPr>
            <p:cNvPr id="6043" name="Google Shape;6043;p37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37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5" name="Google Shape;6045;p37"/>
          <p:cNvGrpSpPr/>
          <p:nvPr/>
        </p:nvGrpSpPr>
        <p:grpSpPr>
          <a:xfrm>
            <a:off x="8557162" y="4670805"/>
            <a:ext cx="139069" cy="132484"/>
            <a:chOff x="6974538" y="4344709"/>
            <a:chExt cx="139069" cy="132484"/>
          </a:xfrm>
        </p:grpSpPr>
        <p:sp>
          <p:nvSpPr>
            <p:cNvPr id="6046" name="Google Shape;6046;p37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37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8" name="Google Shape;6048;p37"/>
          <p:cNvGrpSpPr/>
          <p:nvPr/>
        </p:nvGrpSpPr>
        <p:grpSpPr>
          <a:xfrm>
            <a:off x="338074" y="433718"/>
            <a:ext cx="134691" cy="140500"/>
            <a:chOff x="1556398" y="182982"/>
            <a:chExt cx="134691" cy="140500"/>
          </a:xfrm>
        </p:grpSpPr>
        <p:sp>
          <p:nvSpPr>
            <p:cNvPr id="6049" name="Google Shape;6049;p37"/>
            <p:cNvSpPr/>
            <p:nvPr/>
          </p:nvSpPr>
          <p:spPr>
            <a:xfrm rot="6625235">
              <a:off x="1567780" y="2022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37"/>
            <p:cNvSpPr/>
            <p:nvPr/>
          </p:nvSpPr>
          <p:spPr>
            <a:xfrm>
              <a:off x="1607705" y="236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1E23D1-A5CF-16E7-F984-E4A931351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5150156" y="4346698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889D6-B093-F744-82C9-156C36134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3505453" y="387915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8B056-F897-B70C-B470-BB43DCA78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6788980" y="387915"/>
            <a:ext cx="145219" cy="15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ED034-D68C-DF24-DAD0-8CC97EC5E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1105302" y="4408883"/>
            <a:ext cx="145219" cy="159327"/>
          </a:xfrm>
          <a:prstGeom prst="rect">
            <a:avLst/>
          </a:prstGeom>
        </p:spPr>
      </p:pic>
      <p:sp>
        <p:nvSpPr>
          <p:cNvPr id="6032" name="Google Shape;6032;p37"/>
          <p:cNvSpPr txBox="1">
            <a:spLocks noGrp="1"/>
          </p:cNvSpPr>
          <p:nvPr>
            <p:ph type="subTitle" idx="3"/>
          </p:nvPr>
        </p:nvSpPr>
        <p:spPr>
          <a:xfrm>
            <a:off x="575170" y="1050379"/>
            <a:ext cx="7214418" cy="3388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Comfortaa" panose="020B0604020202020204" charset="0"/>
                <a:cs typeface="Calibri" panose="020F0502020204030204" pitchFamily="34" charset="0"/>
              </a:rPr>
              <a:t>Background</a:t>
            </a:r>
          </a:p>
          <a:p>
            <a:pPr algn="l"/>
            <a:endParaRPr lang="en-US" dirty="0">
              <a:solidFill>
                <a:srgbClr val="24292F"/>
              </a:solidFill>
              <a:latin typeface="Comfortaa" panose="020B060402020202020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M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eeting our daily needs of energy and nutrients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 helps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maintaining our health. </a:t>
            </a:r>
          </a:p>
          <a:p>
            <a:pPr algn="l"/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	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The availability of time to cook can vary from time to time, but that shouldn’t prevent us from having the same nutritious meals.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Motivation</a:t>
            </a:r>
          </a:p>
          <a:p>
            <a:pPr algn="l"/>
            <a:endParaRPr lang="en-US" b="1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	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As someone who studied clinical nutrition and enjoys cooking, sometimes I don’t feel motivated to cook especially when I’m busy which sometimes reduces my diet quality. </a:t>
            </a:r>
          </a:p>
          <a:p>
            <a:pPr algn="l"/>
            <a:endParaRPr lang="en-US" sz="1200" b="0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b="1" dirty="0">
                <a:solidFill>
                  <a:srgbClr val="24292F"/>
                </a:solidFill>
                <a:latin typeface="Comfortaa" panose="020B0604020202020204" charset="0"/>
              </a:rPr>
              <a:t>Goal</a:t>
            </a:r>
            <a:endParaRPr lang="en-US" sz="1200" b="1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endParaRPr lang="en-US" sz="1200" b="0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	C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reate a recommendations system that takes both nutritional value of the recipe &amp; total cooking time to help </a:t>
            </a:r>
            <a:r>
              <a:rPr lang="en-US" sz="1200" b="1" i="0" u="sng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keeping our diet quality despite of time availability!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D0580751-C86B-D2A0-2F4E-2BEF60D8427E}"/>
              </a:ext>
            </a:extLst>
          </p:cNvPr>
          <p:cNvSpPr/>
          <p:nvPr/>
        </p:nvSpPr>
        <p:spPr>
          <a:xfrm>
            <a:off x="1709224" y="2800605"/>
            <a:ext cx="2374919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0" name="Google Shape;5940;p36"/>
          <p:cNvSpPr/>
          <p:nvPr/>
        </p:nvSpPr>
        <p:spPr>
          <a:xfrm>
            <a:off x="998158" y="2320874"/>
            <a:ext cx="3972691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80709" y="2503126"/>
            <a:ext cx="35879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&amp; </a:t>
            </a:r>
            <a:r>
              <a:rPr lang="en-US" dirty="0" err="1"/>
              <a:t>eda</a:t>
            </a:r>
            <a:endParaRPr lang="en-US"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849" y="125734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43582" y="1372572"/>
            <a:ext cx="12752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105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8936672" y="598891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079;p38">
            <a:extLst>
              <a:ext uri="{FF2B5EF4-FFF2-40B4-BE49-F238E27FC236}">
                <a16:creationId xmlns:a16="http://schemas.microsoft.com/office/drawing/2014/main" id="{68EA89B6-633F-200A-2601-A7E238BFFBC0}"/>
              </a:ext>
            </a:extLst>
          </p:cNvPr>
          <p:cNvSpPr txBox="1">
            <a:spLocks/>
          </p:cNvSpPr>
          <p:nvPr/>
        </p:nvSpPr>
        <p:spPr>
          <a:xfrm>
            <a:off x="529388" y="1017725"/>
            <a:ext cx="7894612" cy="817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Original dataset contained 35,516 recipes &amp; 47 features. The dataset was scrapped in May 2021 from a recipe website called </a:t>
            </a:r>
            <a:r>
              <a:rPr lang="en-US" sz="1200" b="0" i="0" u="sng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Allrecipes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 and used to provide insight of the nutritional value of various recipes.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71CB9-B784-693C-3237-944467740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66624" r="70682" b="9038"/>
          <a:stretch/>
        </p:blipFill>
        <p:spPr>
          <a:xfrm>
            <a:off x="2019882" y="1979703"/>
            <a:ext cx="1580550" cy="1983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47600-5987-F541-9568-36F069E4C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12795" r="70682" b="59596"/>
          <a:stretch/>
        </p:blipFill>
        <p:spPr>
          <a:xfrm>
            <a:off x="529388" y="1965493"/>
            <a:ext cx="1379419" cy="1963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CEDEF-290B-E8B0-DAD9-734DCFEE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40014" r="70682" b="33185"/>
          <a:stretch/>
        </p:blipFill>
        <p:spPr>
          <a:xfrm>
            <a:off x="3722160" y="1987384"/>
            <a:ext cx="1438419" cy="1987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A2ACD-0F78-C172-2CA8-C428B74E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7" t="34915" r="71021" b="42574"/>
          <a:stretch/>
        </p:blipFill>
        <p:spPr>
          <a:xfrm>
            <a:off x="7013130" y="1993897"/>
            <a:ext cx="1652517" cy="1935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4B9C2-DE60-3EA2-63DA-962704FA1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6" t="8652" r="69848" b="64858"/>
          <a:stretch/>
        </p:blipFill>
        <p:spPr>
          <a:xfrm>
            <a:off x="5296580" y="1993897"/>
            <a:ext cx="1580550" cy="1955138"/>
          </a:xfrm>
          <a:prstGeom prst="rect">
            <a:avLst/>
          </a:prstGeom>
        </p:spPr>
      </p:pic>
      <p:sp>
        <p:nvSpPr>
          <p:cNvPr id="12" name="Google Shape;6074;p38">
            <a:extLst>
              <a:ext uri="{FF2B5EF4-FFF2-40B4-BE49-F238E27FC236}">
                <a16:creationId xmlns:a16="http://schemas.microsoft.com/office/drawing/2014/main" id="{892F5890-54F7-2D6E-F1C1-AC0684482230}"/>
              </a:ext>
            </a:extLst>
          </p:cNvPr>
          <p:cNvSpPr/>
          <p:nvPr/>
        </p:nvSpPr>
        <p:spPr>
          <a:xfrm flipH="1">
            <a:off x="839498" y="4261191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78;p38">
            <a:extLst>
              <a:ext uri="{FF2B5EF4-FFF2-40B4-BE49-F238E27FC236}">
                <a16:creationId xmlns:a16="http://schemas.microsoft.com/office/drawing/2014/main" id="{855C7466-F3D2-2941-8CB4-28099E92B73A}"/>
              </a:ext>
            </a:extLst>
          </p:cNvPr>
          <p:cNvSpPr txBox="1">
            <a:spLocks/>
          </p:cNvSpPr>
          <p:nvPr/>
        </p:nvSpPr>
        <p:spPr>
          <a:xfrm>
            <a:off x="418313" y="4354805"/>
            <a:ext cx="23364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4" name="Google Shape;7439;p60">
            <a:extLst>
              <a:ext uri="{FF2B5EF4-FFF2-40B4-BE49-F238E27FC236}">
                <a16:creationId xmlns:a16="http://schemas.microsoft.com/office/drawing/2014/main" id="{AAE77B9A-B0A0-70A7-DB83-F063B7243C89}"/>
              </a:ext>
            </a:extLst>
          </p:cNvPr>
          <p:cNvSpPr/>
          <p:nvPr/>
        </p:nvSpPr>
        <p:spPr>
          <a:xfrm rot="19372489" flipH="1">
            <a:off x="515351" y="3992917"/>
            <a:ext cx="269816" cy="507457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1630E3-20F3-E877-28C1-DBE3F3948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2888926" y="4618811"/>
            <a:ext cx="145219" cy="159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73701-C8DB-551E-178A-DE8F07242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797598" y="409857"/>
            <a:ext cx="145219" cy="159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B65793-B3E9-FEC1-6C0D-E616434D8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5967127" y="393180"/>
            <a:ext cx="145219" cy="159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6BCA6-8995-F4A7-EE65-1C371ADB4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5967127" y="308265"/>
            <a:ext cx="145219" cy="159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03CF1-BA6C-E236-896A-3ADF4B587701}"/>
              </a:ext>
            </a:extLst>
          </p:cNvPr>
          <p:cNvSpPr txBox="1"/>
          <p:nvPr/>
        </p:nvSpPr>
        <p:spPr>
          <a:xfrm>
            <a:off x="-33566" y="4923902"/>
            <a:ext cx="7637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omfortaa" panose="020B0604020202020204" charset="0"/>
              </a:rPr>
              <a:t>Original data source: </a:t>
            </a:r>
            <a:r>
              <a:rPr lang="en-US" sz="800" dirty="0">
                <a:latin typeface="Comfortaa" panose="020B0604020202020204" charset="0"/>
                <a:hlinkClick r:id="rId6"/>
              </a:rPr>
              <a:t>https://github.com/shaansubbaiah/allrecipes-scraper/tree/main/export</a:t>
            </a:r>
            <a:r>
              <a:rPr lang="en-US" sz="800" dirty="0">
                <a:latin typeface="Comfortaa" panose="020B0604020202020204" charset="0"/>
              </a:rPr>
              <a:t>. Scrapped https://www.allrecipes.com/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702DD-CA78-EBE3-B5EB-083BFBC5BE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10" b="7103"/>
          <a:stretch/>
        </p:blipFill>
        <p:spPr>
          <a:xfrm>
            <a:off x="794220" y="1000692"/>
            <a:ext cx="7510282" cy="37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ataset </a:t>
            </a:r>
            <a:r>
              <a:rPr lang="en-US" dirty="0"/>
              <a:t>Processing</a:t>
            </a:r>
            <a:endParaRPr dirty="0"/>
          </a:p>
        </p:txBody>
      </p:sp>
      <p:graphicFrame>
        <p:nvGraphicFramePr>
          <p:cNvPr id="6392" name="Google Shape;6392;p44"/>
          <p:cNvGraphicFramePr/>
          <p:nvPr>
            <p:extLst>
              <p:ext uri="{D42A27DB-BD31-4B8C-83A1-F6EECF244321}">
                <p14:modId xmlns:p14="http://schemas.microsoft.com/office/powerpoint/2010/main" val="3567009966"/>
              </p:ext>
            </p:extLst>
          </p:nvPr>
        </p:nvGraphicFramePr>
        <p:xfrm>
          <a:off x="1531095" y="1558365"/>
          <a:ext cx="6200898" cy="2686200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141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2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Permanent Marker"/>
                          <a:ea typeface="Londrina Solid"/>
                          <a:cs typeface="Arial"/>
                          <a:sym typeface="Londrina Solid"/>
                        </a:rPr>
                        <a:t>Feature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Permanent Marker"/>
                        <a:ea typeface="Londrina Solid"/>
                        <a:cs typeface="Arial"/>
                        <a:sym typeface="Londrina Solid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escription</a:t>
                      </a:r>
                      <a:endParaRPr sz="1600" dirty="0">
                        <a:solidFill>
                          <a:schemeClr val="dk1"/>
                        </a:solidFill>
                        <a:latin typeface="Permanent Marker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name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</a:t>
                      </a:r>
                      <a:r>
                        <a:rPr lang="e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ecipe name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</a:t>
                      </a:r>
                      <a:r>
                        <a:rPr lang="e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ategory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Recipe category (main dish, desserts, bread, world-cuisine ...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rating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Recipe rating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rating_count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Number of ratings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url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L</a:t>
                      </a:r>
                      <a:r>
                        <a:rPr lang="e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ink to the recipe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020305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ingredients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The original ingredients used in this recipe as scrapped from the website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11582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total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Total cooking time (in minutes) preparation and cooking time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444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servings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Number of servings in this recipe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443635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yield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 yield example (4 servings, 3 cups, 12 cupcakes, ...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)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0991327"/>
                  </a:ext>
                </a:extLst>
              </a:tr>
            </a:tbl>
          </a:graphicData>
        </a:graphic>
      </p:graphicFrame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337221" y="3983941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079;p38">
            <a:extLst>
              <a:ext uri="{FF2B5EF4-FFF2-40B4-BE49-F238E27FC236}">
                <a16:creationId xmlns:a16="http://schemas.microsoft.com/office/drawing/2014/main" id="{68EA89B6-633F-200A-2601-A7E238BFFBC0}"/>
              </a:ext>
            </a:extLst>
          </p:cNvPr>
          <p:cNvSpPr txBox="1">
            <a:spLocks/>
          </p:cNvSpPr>
          <p:nvPr/>
        </p:nvSpPr>
        <p:spPr>
          <a:xfrm>
            <a:off x="1250491" y="1019239"/>
            <a:ext cx="7894612" cy="424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Final 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dataset shape after cleaning was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19,179 recipes and 14 features which are:</a:t>
            </a:r>
            <a:endParaRPr lang="en-US" sz="1200" dirty="0">
              <a:latin typeface="Comfortaa" panose="020B0604020202020204" charset="0"/>
            </a:endParaRPr>
          </a:p>
        </p:txBody>
      </p:sp>
      <p:sp>
        <p:nvSpPr>
          <p:cNvPr id="3" name="Google Shape;6074;p38">
            <a:extLst>
              <a:ext uri="{FF2B5EF4-FFF2-40B4-BE49-F238E27FC236}">
                <a16:creationId xmlns:a16="http://schemas.microsoft.com/office/drawing/2014/main" id="{3D1AF481-859C-F293-305F-97131EB71146}"/>
              </a:ext>
            </a:extLst>
          </p:cNvPr>
          <p:cNvSpPr/>
          <p:nvPr/>
        </p:nvSpPr>
        <p:spPr>
          <a:xfrm flipH="1">
            <a:off x="1169944" y="4419600"/>
            <a:ext cx="1613480" cy="30335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78;p38">
            <a:extLst>
              <a:ext uri="{FF2B5EF4-FFF2-40B4-BE49-F238E27FC236}">
                <a16:creationId xmlns:a16="http://schemas.microsoft.com/office/drawing/2014/main" id="{80616A93-8A94-E359-B7AA-601E6CB33787}"/>
              </a:ext>
            </a:extLst>
          </p:cNvPr>
          <p:cNvSpPr txBox="1">
            <a:spLocks/>
          </p:cNvSpPr>
          <p:nvPr/>
        </p:nvSpPr>
        <p:spPr>
          <a:xfrm>
            <a:off x="1250491" y="4468317"/>
            <a:ext cx="1452386" cy="20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After </a:t>
            </a:r>
          </a:p>
        </p:txBody>
      </p:sp>
      <p:sp>
        <p:nvSpPr>
          <p:cNvPr id="5" name="Google Shape;7439;p60">
            <a:extLst>
              <a:ext uri="{FF2B5EF4-FFF2-40B4-BE49-F238E27FC236}">
                <a16:creationId xmlns:a16="http://schemas.microsoft.com/office/drawing/2014/main" id="{E073A80E-8832-CA3F-9E19-B1907BFD2E0E}"/>
              </a:ext>
            </a:extLst>
          </p:cNvPr>
          <p:cNvSpPr/>
          <p:nvPr/>
        </p:nvSpPr>
        <p:spPr>
          <a:xfrm rot="19372489" flipH="1">
            <a:off x="839200" y="4144209"/>
            <a:ext cx="269816" cy="529320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6BD61-531E-1C8F-77E7-3C5757E19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11686" y="4594572"/>
            <a:ext cx="145219" cy="15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8DDE5-5845-D9F8-915F-07585F73A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59687" y="312695"/>
            <a:ext cx="145219" cy="159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ataset </a:t>
            </a:r>
            <a:r>
              <a:rPr lang="en-US" dirty="0"/>
              <a:t>Processing</a:t>
            </a:r>
            <a:endParaRPr dirty="0"/>
          </a:p>
        </p:txBody>
      </p:sp>
      <p:graphicFrame>
        <p:nvGraphicFramePr>
          <p:cNvPr id="6392" name="Google Shape;6392;p44"/>
          <p:cNvGraphicFramePr/>
          <p:nvPr>
            <p:extLst>
              <p:ext uri="{D42A27DB-BD31-4B8C-83A1-F6EECF244321}">
                <p14:modId xmlns:p14="http://schemas.microsoft.com/office/powerpoint/2010/main" val="902388930"/>
              </p:ext>
            </p:extLst>
          </p:nvPr>
        </p:nvGraphicFramePr>
        <p:xfrm>
          <a:off x="1531095" y="1558365"/>
          <a:ext cx="6200898" cy="1671888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1724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Permanent Marker"/>
                          <a:ea typeface="Londrina Solid"/>
                          <a:cs typeface="Arial"/>
                          <a:sym typeface="Londrina Solid"/>
                        </a:rPr>
                        <a:t>Feature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Permanent Marker"/>
                        <a:ea typeface="Londrina Solid"/>
                        <a:cs typeface="Arial"/>
                        <a:sym typeface="Londrina Solid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escription</a:t>
                      </a:r>
                      <a:endParaRPr sz="1600" dirty="0">
                        <a:solidFill>
                          <a:schemeClr val="dk1"/>
                        </a:solidFill>
                        <a:latin typeface="Permanent Marker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calories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Amount of calories per serving</a:t>
                      </a:r>
                      <a:endParaRPr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carbohydrates_g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carbohydrate per serving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fat_g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fat per serving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protein_g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protein per serving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ingredients_parsed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Ingredients (words only) after cleaning measurements, punctuations &amp; common words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020305"/>
                  </a:ext>
                </a:extLst>
              </a:tr>
            </a:tbl>
          </a:graphicData>
        </a:graphic>
      </p:graphicFrame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392392" y="4021333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074;p38">
            <a:extLst>
              <a:ext uri="{FF2B5EF4-FFF2-40B4-BE49-F238E27FC236}">
                <a16:creationId xmlns:a16="http://schemas.microsoft.com/office/drawing/2014/main" id="{3D1AF481-859C-F293-305F-97131EB71146}"/>
              </a:ext>
            </a:extLst>
          </p:cNvPr>
          <p:cNvSpPr/>
          <p:nvPr/>
        </p:nvSpPr>
        <p:spPr>
          <a:xfrm flipH="1">
            <a:off x="1183138" y="3612933"/>
            <a:ext cx="1613480" cy="30335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78;p38">
            <a:extLst>
              <a:ext uri="{FF2B5EF4-FFF2-40B4-BE49-F238E27FC236}">
                <a16:creationId xmlns:a16="http://schemas.microsoft.com/office/drawing/2014/main" id="{80616A93-8A94-E359-B7AA-601E6CB33787}"/>
              </a:ext>
            </a:extLst>
          </p:cNvPr>
          <p:cNvSpPr txBox="1">
            <a:spLocks/>
          </p:cNvSpPr>
          <p:nvPr/>
        </p:nvSpPr>
        <p:spPr>
          <a:xfrm>
            <a:off x="1263685" y="3661650"/>
            <a:ext cx="1452386" cy="20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After </a:t>
            </a:r>
          </a:p>
        </p:txBody>
      </p:sp>
      <p:sp>
        <p:nvSpPr>
          <p:cNvPr id="5" name="Google Shape;7439;p60">
            <a:extLst>
              <a:ext uri="{FF2B5EF4-FFF2-40B4-BE49-F238E27FC236}">
                <a16:creationId xmlns:a16="http://schemas.microsoft.com/office/drawing/2014/main" id="{E073A80E-8832-CA3F-9E19-B1907BFD2E0E}"/>
              </a:ext>
            </a:extLst>
          </p:cNvPr>
          <p:cNvSpPr/>
          <p:nvPr/>
        </p:nvSpPr>
        <p:spPr>
          <a:xfrm rot="19372489" flipH="1">
            <a:off x="852394" y="3337542"/>
            <a:ext cx="269816" cy="529320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2340F-F193-2F1B-3913-3D31FABEA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889915" y="4618811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907FC-61C9-8801-C4E2-B3F9F3EA0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88716" y="303289"/>
            <a:ext cx="145219" cy="159327"/>
          </a:xfrm>
          <a:prstGeom prst="rect">
            <a:avLst/>
          </a:prstGeom>
        </p:spPr>
      </p:pic>
      <p:sp>
        <p:nvSpPr>
          <p:cNvPr id="8" name="Google Shape;6079;p38">
            <a:extLst>
              <a:ext uri="{FF2B5EF4-FFF2-40B4-BE49-F238E27FC236}">
                <a16:creationId xmlns:a16="http://schemas.microsoft.com/office/drawing/2014/main" id="{09D458AD-7937-7A6F-B12C-6F248D19E947}"/>
              </a:ext>
            </a:extLst>
          </p:cNvPr>
          <p:cNvSpPr txBox="1">
            <a:spLocks/>
          </p:cNvSpPr>
          <p:nvPr/>
        </p:nvSpPr>
        <p:spPr>
          <a:xfrm>
            <a:off x="1250491" y="1019239"/>
            <a:ext cx="7894612" cy="424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Final 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dataset shape after cleaning was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19,179 recipes and 14 features which are:</a:t>
            </a:r>
            <a:endParaRPr lang="en-US" sz="1200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1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p50"/>
          <p:cNvSpPr/>
          <p:nvPr/>
        </p:nvSpPr>
        <p:spPr>
          <a:xfrm rot="5400000">
            <a:off x="6455098" y="2489907"/>
            <a:ext cx="880031" cy="802822"/>
          </a:xfrm>
          <a:custGeom>
            <a:avLst/>
            <a:gdLst/>
            <a:ahLst/>
            <a:cxnLst/>
            <a:rect l="l" t="t" r="r" b="b"/>
            <a:pathLst>
              <a:path w="6526" h="5953" extrusionOk="0">
                <a:moveTo>
                  <a:pt x="3388" y="1"/>
                </a:moveTo>
                <a:cubicBezTo>
                  <a:pt x="3136" y="1"/>
                  <a:pt x="2909" y="57"/>
                  <a:pt x="2666" y="144"/>
                </a:cubicBezTo>
                <a:cubicBezTo>
                  <a:pt x="244" y="1014"/>
                  <a:pt x="0" y="5953"/>
                  <a:pt x="2927" y="5953"/>
                </a:cubicBezTo>
                <a:cubicBezTo>
                  <a:pt x="3077" y="5953"/>
                  <a:pt x="3235" y="5940"/>
                  <a:pt x="3402" y="5913"/>
                </a:cubicBezTo>
                <a:cubicBezTo>
                  <a:pt x="6048" y="5475"/>
                  <a:pt x="6525" y="104"/>
                  <a:pt x="3502" y="5"/>
                </a:cubicBezTo>
                <a:cubicBezTo>
                  <a:pt x="3463" y="2"/>
                  <a:pt x="3425" y="1"/>
                  <a:pt x="33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1" name="Google Shape;6631;p50"/>
          <p:cNvSpPr/>
          <p:nvPr/>
        </p:nvSpPr>
        <p:spPr>
          <a:xfrm rot="5400000">
            <a:off x="4693327" y="3262660"/>
            <a:ext cx="877199" cy="799990"/>
          </a:xfrm>
          <a:custGeom>
            <a:avLst/>
            <a:gdLst/>
            <a:ahLst/>
            <a:cxnLst/>
            <a:rect l="l" t="t" r="r" b="b"/>
            <a:pathLst>
              <a:path w="6505" h="5932" extrusionOk="0">
                <a:moveTo>
                  <a:pt x="3501" y="1"/>
                </a:moveTo>
                <a:cubicBezTo>
                  <a:pt x="3203" y="1"/>
                  <a:pt x="2904" y="21"/>
                  <a:pt x="2666" y="120"/>
                </a:cubicBezTo>
                <a:cubicBezTo>
                  <a:pt x="247" y="989"/>
                  <a:pt x="0" y="5932"/>
                  <a:pt x="2913" y="5932"/>
                </a:cubicBezTo>
                <a:cubicBezTo>
                  <a:pt x="3067" y="5932"/>
                  <a:pt x="3230" y="5918"/>
                  <a:pt x="3402" y="5889"/>
                </a:cubicBezTo>
                <a:cubicBezTo>
                  <a:pt x="6047" y="5471"/>
                  <a:pt x="6505" y="100"/>
                  <a:pt x="3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2" name="Google Shape;6632;p50"/>
          <p:cNvSpPr/>
          <p:nvPr/>
        </p:nvSpPr>
        <p:spPr>
          <a:xfrm rot="5400000">
            <a:off x="2922673" y="3529389"/>
            <a:ext cx="877334" cy="799990"/>
          </a:xfrm>
          <a:custGeom>
            <a:avLst/>
            <a:gdLst/>
            <a:ahLst/>
            <a:cxnLst/>
            <a:rect l="l" t="t" r="r" b="b"/>
            <a:pathLst>
              <a:path w="6506" h="5932" extrusionOk="0">
                <a:moveTo>
                  <a:pt x="3502" y="0"/>
                </a:moveTo>
                <a:cubicBezTo>
                  <a:pt x="3203" y="0"/>
                  <a:pt x="2925" y="20"/>
                  <a:pt x="2666" y="119"/>
                </a:cubicBezTo>
                <a:cubicBezTo>
                  <a:pt x="248" y="988"/>
                  <a:pt x="1" y="5931"/>
                  <a:pt x="2913" y="5931"/>
                </a:cubicBezTo>
                <a:cubicBezTo>
                  <a:pt x="3067" y="5931"/>
                  <a:pt x="3230" y="5917"/>
                  <a:pt x="3402" y="5888"/>
                </a:cubicBezTo>
                <a:cubicBezTo>
                  <a:pt x="6048" y="5471"/>
                  <a:pt x="6505" y="99"/>
                  <a:pt x="35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3" name="Google Shape;6633;p50"/>
          <p:cNvSpPr/>
          <p:nvPr/>
        </p:nvSpPr>
        <p:spPr>
          <a:xfrm rot="5400000">
            <a:off x="1151200" y="1678706"/>
            <a:ext cx="879761" cy="800124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4" name="Google Shape;6634;p50"/>
          <p:cNvSpPr/>
          <p:nvPr/>
        </p:nvSpPr>
        <p:spPr>
          <a:xfrm rot="10800000" flipH="1">
            <a:off x="2616448" y="2141646"/>
            <a:ext cx="1456205" cy="741976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5" name="Google Shape;6635;p50"/>
          <p:cNvSpPr/>
          <p:nvPr/>
        </p:nvSpPr>
        <p:spPr>
          <a:xfrm>
            <a:off x="862975" y="2809588"/>
            <a:ext cx="1456169" cy="847741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6" name="Google Shape;6636;p50"/>
          <p:cNvSpPr/>
          <p:nvPr/>
        </p:nvSpPr>
        <p:spPr>
          <a:xfrm>
            <a:off x="4442957" y="1822209"/>
            <a:ext cx="1456233" cy="595833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7" name="Google Shape;6637;p50"/>
          <p:cNvSpPr/>
          <p:nvPr/>
        </p:nvSpPr>
        <p:spPr>
          <a:xfrm>
            <a:off x="6217894" y="3547526"/>
            <a:ext cx="1456169" cy="567177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8" name="Google Shape;6638;p50"/>
          <p:cNvSpPr txBox="1">
            <a:spLocks noGrp="1"/>
          </p:cNvSpPr>
          <p:nvPr>
            <p:ph type="title"/>
          </p:nvPr>
        </p:nvSpPr>
        <p:spPr>
          <a:xfrm>
            <a:off x="720000" y="447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cleaning steps</a:t>
            </a:r>
            <a:endParaRPr dirty="0"/>
          </a:p>
        </p:txBody>
      </p:sp>
      <p:sp>
        <p:nvSpPr>
          <p:cNvPr id="6639" name="Google Shape;6639;p50"/>
          <p:cNvSpPr txBox="1"/>
          <p:nvPr/>
        </p:nvSpPr>
        <p:spPr>
          <a:xfrm>
            <a:off x="2456118" y="2351063"/>
            <a:ext cx="1764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Check for duplicates</a:t>
            </a:r>
          </a:p>
        </p:txBody>
      </p:sp>
      <p:sp>
        <p:nvSpPr>
          <p:cNvPr id="6640" name="Google Shape;6640;p50"/>
          <p:cNvSpPr txBox="1"/>
          <p:nvPr/>
        </p:nvSpPr>
        <p:spPr>
          <a:xfrm>
            <a:off x="6057851" y="3657329"/>
            <a:ext cx="178211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Dealing with outliers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1" name="Google Shape;6641;p50"/>
          <p:cNvSpPr txBox="1"/>
          <p:nvPr/>
        </p:nvSpPr>
        <p:spPr>
          <a:xfrm>
            <a:off x="4438197" y="1912497"/>
            <a:ext cx="1452314" cy="48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</a:t>
            </a:r>
            <a:r>
              <a:rPr lang="en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rop missing values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2" name="Google Shape;6642;p50"/>
          <p:cNvSpPr txBox="1"/>
          <p:nvPr/>
        </p:nvSpPr>
        <p:spPr>
          <a:xfrm>
            <a:off x="831801" y="2737909"/>
            <a:ext cx="1503736" cy="93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Drop irrelevant features</a:t>
            </a:r>
          </a:p>
        </p:txBody>
      </p:sp>
      <p:sp>
        <p:nvSpPr>
          <p:cNvPr id="6643" name="Google Shape;6643;p50"/>
          <p:cNvSpPr txBox="1"/>
          <p:nvPr/>
        </p:nvSpPr>
        <p:spPr>
          <a:xfrm>
            <a:off x="718731" y="3588575"/>
            <a:ext cx="1764300" cy="11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like: author, summary, directions &amp; micronutrients (vitamin &amp; minerals)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4" name="Google Shape;6644;p50"/>
          <p:cNvSpPr txBox="1"/>
          <p:nvPr/>
        </p:nvSpPr>
        <p:spPr>
          <a:xfrm>
            <a:off x="4233695" y="2375198"/>
            <a:ext cx="1764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ess than 5%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5" name="Google Shape;6645;p50"/>
          <p:cNvSpPr txBox="1"/>
          <p:nvPr/>
        </p:nvSpPr>
        <p:spPr>
          <a:xfrm>
            <a:off x="2478896" y="2911887"/>
            <a:ext cx="1764900" cy="28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Non were found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6" name="Google Shape;6646;p50"/>
          <p:cNvSpPr txBox="1"/>
          <p:nvPr/>
        </p:nvSpPr>
        <p:spPr>
          <a:xfrm>
            <a:off x="6075063" y="4152501"/>
            <a:ext cx="1764900" cy="65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et a reasonable cut-off for time, servings, calories &amp; macronutriens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7" name="Google Shape;6647;p50"/>
          <p:cNvSpPr txBox="1"/>
          <p:nvPr/>
        </p:nvSpPr>
        <p:spPr>
          <a:xfrm>
            <a:off x="1219513" y="1909687"/>
            <a:ext cx="743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8" name="Google Shape;6648;p50"/>
          <p:cNvSpPr txBox="1"/>
          <p:nvPr/>
        </p:nvSpPr>
        <p:spPr>
          <a:xfrm>
            <a:off x="2989800" y="3731075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9" name="Google Shape;6649;p50"/>
          <p:cNvSpPr txBox="1"/>
          <p:nvPr/>
        </p:nvSpPr>
        <p:spPr>
          <a:xfrm>
            <a:off x="4760388" y="348430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50" name="Google Shape;6650;p50"/>
          <p:cNvSpPr txBox="1"/>
          <p:nvPr/>
        </p:nvSpPr>
        <p:spPr>
          <a:xfrm>
            <a:off x="6523563" y="272488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4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6651" name="Google Shape;6651;p50"/>
          <p:cNvCxnSpPr/>
          <p:nvPr/>
        </p:nvCxnSpPr>
        <p:spPr>
          <a:xfrm rot="10800000">
            <a:off x="1591062" y="2474025"/>
            <a:ext cx="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2" name="Google Shape;6652;p50"/>
          <p:cNvCxnSpPr>
            <a:cxnSpLocks/>
            <a:stCxn id="6645" idx="2"/>
          </p:cNvCxnSpPr>
          <p:nvPr/>
        </p:nvCxnSpPr>
        <p:spPr>
          <a:xfrm>
            <a:off x="3361346" y="3195881"/>
            <a:ext cx="0" cy="32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3" name="Google Shape;6653;p50"/>
          <p:cNvCxnSpPr>
            <a:stCxn id="6644" idx="2"/>
          </p:cNvCxnSpPr>
          <p:nvPr/>
        </p:nvCxnSpPr>
        <p:spPr>
          <a:xfrm>
            <a:off x="5116145" y="2890898"/>
            <a:ext cx="0" cy="31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4" name="Google Shape;6654;p50"/>
          <p:cNvCxnSpPr>
            <a:cxnSpLocks/>
          </p:cNvCxnSpPr>
          <p:nvPr/>
        </p:nvCxnSpPr>
        <p:spPr>
          <a:xfrm flipH="1" flipV="1">
            <a:off x="6937372" y="3231928"/>
            <a:ext cx="8606" cy="27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95" name="Google Shape;6695;p50"/>
          <p:cNvCxnSpPr>
            <a:stCxn id="6647" idx="3"/>
            <a:endCxn id="6648" idx="1"/>
          </p:cNvCxnSpPr>
          <p:nvPr/>
        </p:nvCxnSpPr>
        <p:spPr>
          <a:xfrm>
            <a:off x="1962613" y="2070337"/>
            <a:ext cx="1027200" cy="18390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50"/>
          <p:cNvCxnSpPr>
            <a:stCxn id="6648" idx="3"/>
            <a:endCxn id="6649" idx="1"/>
          </p:cNvCxnSpPr>
          <p:nvPr/>
        </p:nvCxnSpPr>
        <p:spPr>
          <a:xfrm rot="10800000" flipH="1">
            <a:off x="3732900" y="3662525"/>
            <a:ext cx="1027500" cy="2469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50"/>
          <p:cNvCxnSpPr>
            <a:stCxn id="6649" idx="3"/>
            <a:endCxn id="6650" idx="1"/>
          </p:cNvCxnSpPr>
          <p:nvPr/>
        </p:nvCxnSpPr>
        <p:spPr>
          <a:xfrm rot="10800000" flipH="1">
            <a:off x="5503488" y="2903353"/>
            <a:ext cx="1020000" cy="7593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50"/>
          <p:cNvCxnSpPr>
            <a:stCxn id="6650" idx="3"/>
            <a:endCxn id="6699" idx="2"/>
          </p:cNvCxnSpPr>
          <p:nvPr/>
        </p:nvCxnSpPr>
        <p:spPr>
          <a:xfrm rot="10800000" flipH="1">
            <a:off x="7266663" y="2424133"/>
            <a:ext cx="573300" cy="47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9" name="Google Shape;6699;p50"/>
          <p:cNvSpPr/>
          <p:nvPr/>
        </p:nvSpPr>
        <p:spPr>
          <a:xfrm>
            <a:off x="7839963" y="2343050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0" name="Google Shape;6700;p50"/>
          <p:cNvGrpSpPr/>
          <p:nvPr/>
        </p:nvGrpSpPr>
        <p:grpSpPr>
          <a:xfrm flipH="1">
            <a:off x="376294" y="3960755"/>
            <a:ext cx="134691" cy="140500"/>
            <a:chOff x="8180660" y="3700657"/>
            <a:chExt cx="134691" cy="140500"/>
          </a:xfrm>
        </p:grpSpPr>
        <p:sp>
          <p:nvSpPr>
            <p:cNvPr id="6701" name="Google Shape;6701;p5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3" name="Google Shape;6703;p50"/>
          <p:cNvGrpSpPr/>
          <p:nvPr/>
        </p:nvGrpSpPr>
        <p:grpSpPr>
          <a:xfrm flipH="1">
            <a:off x="457400" y="2610382"/>
            <a:ext cx="134691" cy="140500"/>
            <a:chOff x="8782710" y="3004407"/>
            <a:chExt cx="134691" cy="140500"/>
          </a:xfrm>
        </p:grpSpPr>
        <p:sp>
          <p:nvSpPr>
            <p:cNvPr id="6704" name="Google Shape;6704;p5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FFE8B27-3A7A-2B57-A10A-C4EE9B8C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17190" y="4590223"/>
            <a:ext cx="145219" cy="159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3ABB24-0289-0A46-4D8D-92D68FA2C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85241" y="330378"/>
            <a:ext cx="145219" cy="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3126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42434B"/>
      </a:dk1>
      <a:lt1>
        <a:srgbClr val="FFFFFF"/>
      </a:lt1>
      <a:dk2>
        <a:srgbClr val="F5F5F5"/>
      </a:dk2>
      <a:lt2>
        <a:srgbClr val="FCDF96"/>
      </a:lt2>
      <a:accent1>
        <a:srgbClr val="FFC99B"/>
      </a:accent1>
      <a:accent2>
        <a:srgbClr val="A4E0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4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1159</Words>
  <Application>Microsoft Office PowerPoint</Application>
  <PresentationFormat>On-screen Show (16:9)</PresentationFormat>
  <Paragraphs>187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Gloria Hallelujah</vt:lpstr>
      <vt:lpstr>Calibri</vt:lpstr>
      <vt:lpstr>Permanent Marker</vt:lpstr>
      <vt:lpstr>Arial</vt:lpstr>
      <vt:lpstr>-apple-system</vt:lpstr>
      <vt:lpstr>Wingdings</vt:lpstr>
      <vt:lpstr>Comfortaa</vt:lpstr>
      <vt:lpstr>Bebas Neue</vt:lpstr>
      <vt:lpstr>Structures base template</vt:lpstr>
      <vt:lpstr>Personalized Recipes Recommender</vt:lpstr>
      <vt:lpstr>Background</vt:lpstr>
      <vt:lpstr>background</vt:lpstr>
      <vt:lpstr>Choosing this project</vt:lpstr>
      <vt:lpstr>Data cleaning &amp; eda</vt:lpstr>
      <vt:lpstr>dataset</vt:lpstr>
      <vt:lpstr>Dataset Processing</vt:lpstr>
      <vt:lpstr>Dataset Processing</vt:lpstr>
      <vt:lpstr>Data cleaning steps</vt:lpstr>
      <vt:lpstr>Data cleaning steps</vt:lpstr>
      <vt:lpstr>EDA</vt:lpstr>
      <vt:lpstr>EDA</vt:lpstr>
      <vt:lpstr>EDA</vt:lpstr>
      <vt:lpstr> recommendation systems</vt:lpstr>
      <vt:lpstr>Recommendation systems</vt:lpstr>
      <vt:lpstr>Content-based Recommendation systems</vt:lpstr>
      <vt:lpstr>The model </vt:lpstr>
      <vt:lpstr>Challenges &amp; tries</vt:lpstr>
      <vt:lpstr>The model</vt:lpstr>
      <vt:lpstr>The model</vt:lpstr>
      <vt:lpstr>Model demo</vt:lpstr>
      <vt:lpstr>Conclusion </vt:lpstr>
      <vt:lpstr>Conclusion 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Recipes Recommender</dc:title>
  <cp:lastModifiedBy>hanadi.binmujalli@gmail.com</cp:lastModifiedBy>
  <cp:revision>19</cp:revision>
  <dcterms:modified xsi:type="dcterms:W3CDTF">2022-08-23T19:11:26Z</dcterms:modified>
</cp:coreProperties>
</file>